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414141"/>
        </a:solidFill>
        <a:effectLst/>
        <a:uFillTx/>
        <a:latin typeface="Palatino"/>
        <a:ea typeface="Palatino"/>
        <a:cs typeface="Palatino"/>
        <a:sym typeface="Palatino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414141"/>
        </a:solidFill>
        <a:effectLst/>
        <a:uFillTx/>
        <a:latin typeface="Palatino"/>
        <a:ea typeface="Palatino"/>
        <a:cs typeface="Palatino"/>
        <a:sym typeface="Palatino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414141"/>
        </a:solidFill>
        <a:effectLst/>
        <a:uFillTx/>
        <a:latin typeface="Palatino"/>
        <a:ea typeface="Palatino"/>
        <a:cs typeface="Palatino"/>
        <a:sym typeface="Palatino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414141"/>
        </a:solidFill>
        <a:effectLst/>
        <a:uFillTx/>
        <a:latin typeface="Palatino"/>
        <a:ea typeface="Palatino"/>
        <a:cs typeface="Palatino"/>
        <a:sym typeface="Palatino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414141"/>
        </a:solidFill>
        <a:effectLst/>
        <a:uFillTx/>
        <a:latin typeface="Palatino"/>
        <a:ea typeface="Palatino"/>
        <a:cs typeface="Palatino"/>
        <a:sym typeface="Palatino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414141"/>
        </a:solidFill>
        <a:effectLst/>
        <a:uFillTx/>
        <a:latin typeface="Palatino"/>
        <a:ea typeface="Palatino"/>
        <a:cs typeface="Palatino"/>
        <a:sym typeface="Palatino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414141"/>
        </a:solidFill>
        <a:effectLst/>
        <a:uFillTx/>
        <a:latin typeface="Palatino"/>
        <a:ea typeface="Palatino"/>
        <a:cs typeface="Palatino"/>
        <a:sym typeface="Palatino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414141"/>
        </a:solidFill>
        <a:effectLst/>
        <a:uFillTx/>
        <a:latin typeface="Palatino"/>
        <a:ea typeface="Palatino"/>
        <a:cs typeface="Palatino"/>
        <a:sym typeface="Palatino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414141"/>
        </a:solidFill>
        <a:effectLst/>
        <a:uFillTx/>
        <a:latin typeface="Palatino"/>
        <a:ea typeface="Palatino"/>
        <a:cs typeface="Palatino"/>
        <a:sym typeface="Palatino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Palatino"/>
          <a:ea typeface="Palatino"/>
          <a:cs typeface="Palatino"/>
        </a:font>
        <a:srgbClr val="414141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C9C3BA">
              <a:alpha val="50000"/>
            </a:srgbClr>
          </a:solidFill>
        </a:fill>
      </a:tcStyle>
    </a:band2H>
    <a:firstCol>
      <a:tcTxStyle b="off" i="off">
        <a:font>
          <a:latin typeface="Palatino"/>
          <a:ea typeface="Palatino"/>
          <a:cs typeface="Palatino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89847F"/>
          </a:solidFill>
        </a:fill>
      </a:tcStyle>
    </a:firstCol>
    <a:lastRow>
      <a:tcTxStyle b="off" i="off">
        <a:font>
          <a:latin typeface="Palatino"/>
          <a:ea typeface="Palatino"/>
          <a:cs typeface="Palatino"/>
        </a:font>
        <a:srgbClr val="414141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525252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C9C3BA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Palatino"/>
          <a:ea typeface="Palatino"/>
          <a:cs typeface="Palatino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C9C3BA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5">
              <a:hueOff val="-375889"/>
              <a:satOff val="-9195"/>
              <a:lumOff val="-14901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Palatino"/>
          <a:ea typeface="Palatino"/>
          <a:cs typeface="Palatino"/>
        </a:font>
        <a:srgbClr val="414141"/>
      </a:tcTxStyle>
      <a:tcStyle>
        <a:tcBdr>
          <a:left>
            <a:ln w="25400" cap="rnd">
              <a:solidFill>
                <a:srgbClr val="C9C3BA"/>
              </a:solidFill>
              <a:custDash>
                <a:ds d="100000" sp="200000"/>
              </a:custDash>
              <a:miter lim="400000"/>
            </a:ln>
          </a:left>
          <a:right>
            <a:ln w="25400" cap="rnd">
              <a:solidFill>
                <a:srgbClr val="C9C3BA"/>
              </a:solidFill>
              <a:custDash>
                <a:ds d="100000" sp="200000"/>
              </a:custDash>
              <a:miter lim="400000"/>
            </a:ln>
          </a:right>
          <a:top>
            <a:ln w="25400" cap="rnd">
              <a:solidFill>
                <a:srgbClr val="C9C3BA"/>
              </a:solidFill>
              <a:custDash>
                <a:ds d="100000" sp="200000"/>
              </a:custDash>
              <a:miter lim="400000"/>
            </a:ln>
          </a:top>
          <a:bottom>
            <a:ln w="25400" cap="rnd">
              <a:solidFill>
                <a:srgbClr val="C9C3BA"/>
              </a:solidFill>
              <a:custDash>
                <a:ds d="100000" sp="200000"/>
              </a:custDash>
              <a:miter lim="400000"/>
            </a:ln>
          </a:bottom>
          <a:insideH>
            <a:ln w="25400" cap="rnd">
              <a:solidFill>
                <a:srgbClr val="C9C3BA"/>
              </a:solidFill>
              <a:custDash>
                <a:ds d="100000" sp="200000"/>
              </a:custDash>
              <a:miter lim="400000"/>
            </a:ln>
          </a:insideH>
          <a:insideV>
            <a:ln w="25400" cap="rnd">
              <a:solidFill>
                <a:srgbClr val="C9C3BA"/>
              </a:solidFill>
              <a:custDash>
                <a:ds d="1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C9C3BA">
              <a:alpha val="75000"/>
            </a:srgbClr>
          </a:solidFill>
        </a:fill>
      </a:tcStyle>
    </a:band2H>
    <a:firstCol>
      <a:tcTxStyle b="off" i="off">
        <a:font>
          <a:latin typeface="Palatino"/>
          <a:ea typeface="Palatino"/>
          <a:cs typeface="Palatino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Palatino"/>
          <a:ea typeface="Palatino"/>
          <a:cs typeface="Palatino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Palatino"/>
          <a:ea typeface="Palatino"/>
          <a:cs typeface="Palatino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EEE7283C-3CF3-47DC-8721-378D4A62B228}" styleName="">
    <a:tblBg/>
    <a:wholeTbl>
      <a:tcTxStyle b="off" i="off">
        <a:font>
          <a:latin typeface="Palatino"/>
          <a:ea typeface="Palatino"/>
          <a:cs typeface="Palatino"/>
        </a:font>
        <a:srgbClr val="414141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C9C3BA"/>
              </a:solidFill>
              <a:prstDash val="solid"/>
              <a:miter lim="400000"/>
            </a:ln>
          </a:top>
          <a:bottom>
            <a:ln w="12700" cap="flat">
              <a:solidFill>
                <a:srgbClr val="C9C3BA"/>
              </a:solidFill>
              <a:prstDash val="solid"/>
              <a:miter lim="400000"/>
            </a:ln>
          </a:bottom>
          <a:insideH>
            <a:ln w="12700" cap="flat">
              <a:solidFill>
                <a:srgbClr val="C9C3BA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C9C3BA">
              <a:alpha val="50000"/>
            </a:srgbClr>
          </a:solidFill>
        </a:fill>
      </a:tcStyle>
    </a:band2H>
    <a:firstCol>
      <a:tcTxStyle b="off" i="off">
        <a:font>
          <a:latin typeface="Palatino"/>
          <a:ea typeface="Palatino"/>
          <a:cs typeface="Palatino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39D60"/>
          </a:solidFill>
        </a:fill>
      </a:tcStyle>
    </a:firstCol>
    <a:lastRow>
      <a:tcTxStyle b="off" i="off">
        <a:font>
          <a:latin typeface="Palatino"/>
          <a:ea typeface="Palatino"/>
          <a:cs typeface="Palatino"/>
        </a:font>
        <a:srgbClr val="414141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525252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C9C3BA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Palatino"/>
          <a:ea typeface="Palatino"/>
          <a:cs typeface="Palatino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C9C3BA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3">
              <a:hueOff val="708446"/>
              <a:satOff val="-4821"/>
              <a:lumOff val="-14251"/>
            </a:schemeClr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Palatino"/>
          <a:ea typeface="Palatino"/>
          <a:cs typeface="Palatino"/>
        </a:font>
        <a:srgbClr val="414141"/>
      </a:tcTxStyle>
      <a:tcStyle>
        <a:tcBdr>
          <a:left>
            <a:ln w="12700" cap="flat">
              <a:solidFill>
                <a:schemeClr val="accent1">
                  <a:hueOff val="-113918"/>
                  <a:satOff val="19024"/>
                  <a:lumOff val="19749"/>
                </a:schemeClr>
              </a:solidFill>
              <a:prstDash val="solid"/>
              <a:miter lim="400000"/>
            </a:ln>
          </a:left>
          <a:right>
            <a:ln w="12700" cap="flat">
              <a:solidFill>
                <a:schemeClr val="accent1">
                  <a:hueOff val="-113918"/>
                  <a:satOff val="19024"/>
                  <a:lumOff val="19749"/>
                </a:schemeClr>
              </a:solidFill>
              <a:prstDash val="solid"/>
              <a:miter lim="400000"/>
            </a:ln>
          </a:right>
          <a:top>
            <a:ln w="12700" cap="flat">
              <a:solidFill>
                <a:schemeClr val="accent1">
                  <a:hueOff val="-113918"/>
                  <a:satOff val="19024"/>
                  <a:lumOff val="19749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chemeClr val="accent1">
                  <a:hueOff val="-113918"/>
                  <a:satOff val="19024"/>
                  <a:lumOff val="19749"/>
                </a:schemeClr>
              </a:solidFill>
              <a:prstDash val="solid"/>
              <a:miter lim="400000"/>
            </a:ln>
          </a:bottom>
          <a:insideH>
            <a:ln w="12700" cap="flat">
              <a:solidFill>
                <a:schemeClr val="accent1">
                  <a:hueOff val="-113918"/>
                  <a:satOff val="19024"/>
                  <a:lumOff val="19749"/>
                </a:schemeClr>
              </a:solidFill>
              <a:prstDash val="solid"/>
              <a:miter lim="400000"/>
            </a:ln>
          </a:insideH>
          <a:insideV>
            <a:ln w="12700" cap="flat">
              <a:solidFill>
                <a:schemeClr val="accent1">
                  <a:hueOff val="-113918"/>
                  <a:satOff val="19024"/>
                  <a:lumOff val="19749"/>
                </a:schemeClr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chemeClr val="accent1">
              <a:hueOff val="-113918"/>
              <a:satOff val="19024"/>
              <a:lumOff val="19749"/>
              <a:alpha val="35000"/>
            </a:schemeClr>
          </a:solidFill>
        </a:fill>
      </a:tcStyle>
    </a:band2H>
    <a:firstCol>
      <a:tcTxStyle b="off" i="off">
        <a:font>
          <a:latin typeface="Palatino"/>
          <a:ea typeface="Palatino"/>
          <a:cs typeface="Palatino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738AAF"/>
          </a:solidFill>
        </a:fill>
      </a:tcStyle>
    </a:firstCol>
    <a:lastRow>
      <a:tcTxStyle b="off" i="off">
        <a:font>
          <a:latin typeface="Palatino"/>
          <a:ea typeface="Palatino"/>
          <a:cs typeface="Palatino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chemeClr val="accent1">
                  <a:hueOff val="-113918"/>
                  <a:satOff val="19024"/>
                  <a:lumOff val="19749"/>
                </a:scheme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369196"/>
              <a:satOff val="13972"/>
              <a:lumOff val="-24493"/>
            </a:schemeClr>
          </a:solidFill>
        </a:fill>
      </a:tcStyle>
    </a:lastRow>
    <a:firstRow>
      <a:tcTxStyle b="off" i="off">
        <a:font>
          <a:latin typeface="Palatino"/>
          <a:ea typeface="Palatino"/>
          <a:cs typeface="Palatino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chemeClr val="accent1">
                  <a:hueOff val="-113918"/>
                  <a:satOff val="19024"/>
                  <a:lumOff val="19749"/>
                </a:scheme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369194"/>
              <a:satOff val="6343"/>
              <a:lumOff val="-13963"/>
            </a:schemeClr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Palatino"/>
          <a:ea typeface="Palatino"/>
          <a:cs typeface="Palatino"/>
        </a:font>
        <a:srgbClr val="414141"/>
      </a:tcTxStyle>
      <a:tcStyle>
        <a:tcBdr>
          <a:left>
            <a:ln w="12700" cap="flat">
              <a:solidFill>
                <a:srgbClr val="C9C3BA"/>
              </a:solidFill>
              <a:prstDash val="solid"/>
              <a:miter lim="400000"/>
            </a:ln>
          </a:left>
          <a:right>
            <a:ln w="12700" cap="flat">
              <a:solidFill>
                <a:srgbClr val="C9C3BA"/>
              </a:solidFill>
              <a:prstDash val="solid"/>
              <a:miter lim="400000"/>
            </a:ln>
          </a:right>
          <a:top>
            <a:ln w="12700" cap="flat">
              <a:solidFill>
                <a:srgbClr val="C9C3BA"/>
              </a:solidFill>
              <a:prstDash val="solid"/>
              <a:miter lim="400000"/>
            </a:ln>
          </a:top>
          <a:bottom>
            <a:ln w="12700" cap="flat">
              <a:solidFill>
                <a:srgbClr val="C9C3BA"/>
              </a:solidFill>
              <a:prstDash val="solid"/>
              <a:miter lim="400000"/>
            </a:ln>
          </a:bottom>
          <a:insideH>
            <a:ln w="12700" cap="flat">
              <a:solidFill>
                <a:srgbClr val="C9C3BA"/>
              </a:solidFill>
              <a:prstDash val="solid"/>
              <a:miter lim="400000"/>
            </a:ln>
          </a:insideH>
          <a:insideV>
            <a:ln w="12700" cap="flat">
              <a:solidFill>
                <a:srgbClr val="C9C3BA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C9C3BA">
              <a:alpha val="50000"/>
            </a:srgbClr>
          </a:solidFill>
        </a:fill>
      </a:tcStyle>
    </a:band2H>
    <a:firstCol>
      <a:tcTxStyle b="off" i="off">
        <a:font>
          <a:latin typeface="Palatino"/>
          <a:ea typeface="Palatino"/>
          <a:cs typeface="Palatino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66635F"/>
          </a:solidFill>
        </a:fill>
      </a:tcStyle>
    </a:firstCol>
    <a:lastRow>
      <a:tcTxStyle b="off" i="off">
        <a:font>
          <a:latin typeface="Palatino"/>
          <a:ea typeface="Palatino"/>
          <a:cs typeface="Palatino"/>
        </a:font>
        <a:srgbClr val="414141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C9C3BA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Palatino"/>
          <a:ea typeface="Palatino"/>
          <a:cs typeface="Palatino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C9C3BA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89847F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Palatino"/>
          <a:ea typeface="Palatino"/>
          <a:cs typeface="Palatino"/>
        </a:font>
        <a:srgbClr val="414141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89847F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89847F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89847F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C9C3BA">
              <a:alpha val="35000"/>
            </a:srgbClr>
          </a:solidFill>
        </a:fill>
      </a:tcStyle>
    </a:band2H>
    <a:firstCol>
      <a:tcTxStyle b="off" i="off">
        <a:font>
          <a:latin typeface="Palatino"/>
          <a:ea typeface="Palatino"/>
          <a:cs typeface="Palatino"/>
        </a:font>
        <a:srgbClr val="414141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89847F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89847F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89847F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Palatino"/>
          <a:ea typeface="Palatino"/>
          <a:cs typeface="Palatino"/>
        </a:font>
        <a:srgbClr val="414141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89847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Palatino"/>
          <a:ea typeface="Palatino"/>
          <a:cs typeface="Palatino"/>
        </a:font>
        <a:srgbClr val="414141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89847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338" y="-6"/>
      </p:cViewPr>
      <p:guideLst>
        <p:guide orient="horz" pos="3072"/>
        <p:guide pos="409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/>
          <a:lstStyle/>
          <a:p>
            <a:pPr>
              <a:defRPr sz="3000" b="1" i="0" u="none" strike="noStrike">
                <a:solidFill>
                  <a:srgbClr val="3B3936"/>
                </a:solidFill>
                <a:latin typeface="Palatino"/>
              </a:defRPr>
            </a:pPr>
            <a:r>
              <a:rPr lang="ru-RU" sz="3000" b="1" i="0" u="none" strike="noStrike">
                <a:solidFill>
                  <a:srgbClr val="3B3936"/>
                </a:solidFill>
                <a:latin typeface="Palatino"/>
              </a:rPr>
              <a:t>Процент семей, имеющих автомобиль</a:t>
            </a:r>
          </a:p>
        </c:rich>
      </c:tx>
      <c:layout>
        <c:manualLayout>
          <c:xMode val="edge"/>
          <c:yMode val="edge"/>
          <c:x val="0"/>
          <c:y val="0"/>
          <c:w val="1"/>
          <c:h val="0.19584800000000016"/>
        </c:manualLayout>
      </c:layout>
      <c:overlay val="1"/>
      <c:spPr>
        <a:noFill/>
        <a:effectLst/>
      </c:spPr>
    </c:title>
    <c:autoTitleDeleted val="0"/>
    <c:plotArea>
      <c:layout>
        <c:manualLayout>
          <c:layoutTarget val="inner"/>
          <c:xMode val="edge"/>
          <c:yMode val="edge"/>
          <c:x val="5.0000000000000027E-3"/>
          <c:y val="0.19584800000000016"/>
          <c:w val="0.99"/>
          <c:h val="0.61165600000000031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2E578C"/>
            </a:solidFill>
            <a:ln w="12700" cap="flat">
              <a:noFill/>
              <a:miter lim="400000"/>
            </a:ln>
            <a:effectLst>
              <a:outerShdw blurRad="127000" dist="76200" dir="18900000" algn="tl">
                <a:srgbClr val="000000">
                  <a:alpha val="75000"/>
                </a:srgbClr>
              </a:outerShdw>
            </a:effectLst>
          </c:spPr>
          <c:dPt>
            <c:idx val="1"/>
            <c:bubble3D val="0"/>
            <c:spPr>
              <a:solidFill>
                <a:srgbClr val="5D9648"/>
              </a:solidFill>
              <a:ln w="12700" cap="flat">
                <a:noFill/>
                <a:miter lim="400000"/>
              </a:ln>
              <a:effectLst>
                <a:outerShdw blurRad="127000" dist="76200" dir="18900000" algn="tl">
                  <a:srgbClr val="000000">
                    <a:alpha val="75000"/>
                  </a:srgbClr>
                </a:outerShdw>
              </a:effectLst>
            </c:spPr>
          </c:dPt>
          <c:dPt>
            <c:idx val="2"/>
            <c:bubble3D val="0"/>
            <c:spPr>
              <a:solidFill>
                <a:srgbClr val="E7A13D"/>
              </a:solidFill>
              <a:ln w="12700" cap="flat">
                <a:noFill/>
                <a:miter lim="400000"/>
              </a:ln>
              <a:effectLst>
                <a:outerShdw blurRad="127000" dist="76200" dir="18900000" algn="tl">
                  <a:srgbClr val="000000">
                    <a:alpha val="75000"/>
                  </a:srgbClr>
                </a:outerShdw>
              </a:effectLst>
            </c:spPr>
          </c:dPt>
          <c:dLbls>
            <c:numFmt formatCode="#,##0%" sourceLinked="0"/>
            <c:txPr>
              <a:bodyPr/>
              <a:lstStyle/>
              <a:p>
                <a:pPr>
                  <a:defRPr sz="3000" b="0" i="0" u="none" strike="noStrike">
                    <a:solidFill>
                      <a:srgbClr val="FFFFFF"/>
                    </a:solidFill>
                    <a:effectLst>
                      <a:outerShdw blurRad="127000" dist="50800" dir="5400000" algn="tl">
                        <a:srgbClr val="000000">
                          <a:alpha val="60000"/>
                        </a:srgbClr>
                      </a:outerShdw>
                    </a:effectLst>
                    <a:latin typeface="Palatino"/>
                  </a:defRPr>
                </a:pPr>
                <a:endParaRPr lang="ru-RU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Один автомобиль</c:v>
                </c:pt>
                <c:pt idx="1">
                  <c:v>Два автомобиля</c:v>
                </c:pt>
                <c:pt idx="2">
                  <c:v>Нет автомобиля 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35</c:v>
                </c:pt>
                <c:pt idx="1">
                  <c:v>7</c:v>
                </c:pt>
                <c:pt idx="2">
                  <c:v>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legend>
      <c:legendPos val="b"/>
      <c:layout>
        <c:manualLayout>
          <c:xMode val="edge"/>
          <c:yMode val="edge"/>
          <c:x val="5.465220000000004E-2"/>
          <c:y val="0.8196300000000003"/>
          <c:w val="0.90644400000000003"/>
          <c:h val="0.18037"/>
        </c:manualLayout>
      </c:layout>
      <c:overlay val="1"/>
      <c:spPr>
        <a:noFill/>
        <a:ln w="12700" cap="flat">
          <a:noFill/>
          <a:miter lim="400000"/>
        </a:ln>
        <a:effectLst/>
      </c:spPr>
      <c:txPr>
        <a:bodyPr rot="0"/>
        <a:lstStyle/>
        <a:p>
          <a:pPr>
            <a:defRPr sz="2400" b="1" i="0" u="none" strike="noStrike">
              <a:solidFill>
                <a:srgbClr val="3B3936"/>
              </a:solidFill>
              <a:latin typeface="Palatino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  <a:effectLst/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/>
          <a:lstStyle/>
          <a:p>
            <a:pPr>
              <a:defRPr sz="3000" b="1" i="0" u="none" strike="noStrike">
                <a:solidFill>
                  <a:srgbClr val="3B3936"/>
                </a:solidFill>
                <a:latin typeface="Palatino"/>
              </a:defRPr>
            </a:pPr>
            <a:r>
              <a:rPr lang="ru-RU" sz="3000" b="1" i="0" u="none" strike="noStrike">
                <a:solidFill>
                  <a:srgbClr val="3B3936"/>
                </a:solidFill>
                <a:latin typeface="Palatino"/>
              </a:rPr>
              <a:t>Популярность автомобилей</a:t>
            </a:r>
          </a:p>
        </c:rich>
      </c:tx>
      <c:layout>
        <c:manualLayout>
          <c:xMode val="edge"/>
          <c:yMode val="edge"/>
          <c:x val="0"/>
          <c:y val="0"/>
          <c:w val="1"/>
          <c:h val="0.19602600000000001"/>
        </c:manualLayout>
      </c:layout>
      <c:overlay val="1"/>
      <c:spPr>
        <a:noFill/>
        <a:effectLst/>
      </c:spPr>
    </c:title>
    <c:autoTitleDeleted val="0"/>
    <c:plotArea>
      <c:layout>
        <c:manualLayout>
          <c:layoutTarget val="inner"/>
          <c:xMode val="edge"/>
          <c:yMode val="edge"/>
          <c:x val="0.13095500000000004"/>
          <c:y val="0.19602600000000001"/>
          <c:w val="0.86404500000000062"/>
          <c:h val="0.5249050000000002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Ford</c:v>
                </c:pt>
              </c:strCache>
            </c:strRef>
          </c:tx>
          <c:spPr>
            <a:solidFill>
              <a:srgbClr val="41619C">
                <a:alpha val="90000"/>
              </a:srgbClr>
            </a:solidFill>
            <a:ln w="12700" cap="flat">
              <a:noFill/>
              <a:miter lim="400000"/>
            </a:ln>
            <a:effectLst>
              <a:outerShdw blurRad="127000" dist="76200" dir="18900000" algn="tl">
                <a:srgbClr val="000000">
                  <a:alpha val="75000"/>
                </a:srgbClr>
              </a:outerShdw>
            </a:effectLst>
          </c:spPr>
          <c:invertIfNegative val="0"/>
          <c:cat>
            <c:strRef>
              <c:f>Sheet1!$B$1:$B$1</c:f>
              <c:strCache>
                <c:ptCount val="1"/>
              </c:strCache>
            </c:strRef>
          </c:cat>
          <c:val>
            <c:numRef>
              <c:f>Sheet1!$B$2:$B$2</c:f>
              <c:numCache>
                <c:formatCode>General</c:formatCode>
                <c:ptCount val="1"/>
                <c:pt idx="0">
                  <c:v>8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Toyota</c:v>
                </c:pt>
              </c:strCache>
            </c:strRef>
          </c:tx>
          <c:spPr>
            <a:solidFill>
              <a:srgbClr val="719037">
                <a:alpha val="90000"/>
              </a:srgbClr>
            </a:solidFill>
            <a:ln w="12700" cap="flat">
              <a:noFill/>
              <a:miter lim="400000"/>
            </a:ln>
            <a:effectLst>
              <a:outerShdw blurRad="127000" dist="76200" dir="18900000" algn="tl">
                <a:srgbClr val="000000">
                  <a:alpha val="75000"/>
                </a:srgbClr>
              </a:outerShdw>
            </a:effectLst>
          </c:spPr>
          <c:invertIfNegative val="0"/>
          <c:cat>
            <c:strRef>
              <c:f>Sheet1!$B$1:$B$1</c:f>
              <c:strCache>
                <c:ptCount val="1"/>
              </c:strCache>
            </c:strRef>
          </c:cat>
          <c:val>
            <c:numRef>
              <c:f>Sheet1!$B$3:$B$3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Volkswagen</c:v>
                </c:pt>
              </c:strCache>
            </c:strRef>
          </c:tx>
          <c:spPr>
            <a:solidFill>
              <a:srgbClr val="E3B200">
                <a:alpha val="90000"/>
              </a:srgbClr>
            </a:solidFill>
            <a:ln w="12700" cap="flat">
              <a:noFill/>
              <a:miter lim="400000"/>
            </a:ln>
            <a:effectLst>
              <a:outerShdw blurRad="127000" dist="76200" dir="18900000" algn="tl">
                <a:srgbClr val="000000">
                  <a:alpha val="75000"/>
                </a:srgbClr>
              </a:outerShdw>
            </a:effectLst>
          </c:spPr>
          <c:invertIfNegative val="0"/>
          <c:cat>
            <c:strRef>
              <c:f>Sheet1!$B$1:$B$1</c:f>
              <c:strCache>
                <c:ptCount val="1"/>
              </c:strCache>
            </c:strRef>
          </c:cat>
          <c:val>
            <c:numRef>
              <c:f>Sheet1!$B$4:$B$4</c:f>
              <c:numCache>
                <c:formatCode>General</c:formatCode>
                <c:ptCount val="1"/>
                <c:pt idx="0">
                  <c:v>4</c:v>
                </c:pt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Другие</c:v>
                </c:pt>
              </c:strCache>
            </c:strRef>
          </c:tx>
          <c:spPr>
            <a:solidFill>
              <a:srgbClr val="E37B1A">
                <a:alpha val="90000"/>
              </a:srgbClr>
            </a:solidFill>
            <a:ln w="12700" cap="flat">
              <a:noFill/>
              <a:miter lim="400000"/>
            </a:ln>
            <a:effectLst>
              <a:outerShdw blurRad="127000" dist="76200" dir="18900000" algn="tl">
                <a:srgbClr val="000000">
                  <a:alpha val="75000"/>
                </a:srgbClr>
              </a:outerShdw>
            </a:effectLst>
          </c:spPr>
          <c:invertIfNegative val="0"/>
          <c:cat>
            <c:strRef>
              <c:f>Sheet1!$B$1:$B$1</c:f>
              <c:strCache>
                <c:ptCount val="1"/>
              </c:strCache>
            </c:strRef>
          </c:cat>
          <c:val>
            <c:numRef>
              <c:f>Sheet1!$B$5:$B$5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"/>
        <c:overlap val="-10"/>
        <c:axId val="163739904"/>
        <c:axId val="163741696"/>
      </c:barChart>
      <c:catAx>
        <c:axId val="16373990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>
            <a:solidFill>
              <a:srgbClr val="C5C5C5"/>
            </a:solidFill>
            <a:prstDash val="solid"/>
            <a:miter lim="400000"/>
          </a:ln>
        </c:spPr>
        <c:txPr>
          <a:bodyPr rot="0"/>
          <a:lstStyle/>
          <a:p>
            <a:pPr>
              <a:defRPr sz="2400" b="0" i="0" u="none" strike="noStrike">
                <a:solidFill>
                  <a:srgbClr val="3B3936"/>
                </a:solidFill>
                <a:latin typeface="Palatino"/>
              </a:defRPr>
            </a:pPr>
            <a:endParaRPr lang="ru-RU"/>
          </a:p>
        </c:txPr>
        <c:crossAx val="163741696"/>
        <c:crosses val="autoZero"/>
        <c:auto val="1"/>
        <c:lblAlgn val="ctr"/>
        <c:lblOffset val="100"/>
        <c:noMultiLvlLbl val="1"/>
      </c:catAx>
      <c:valAx>
        <c:axId val="163741696"/>
        <c:scaling>
          <c:orientation val="minMax"/>
        </c:scaling>
        <c:delete val="0"/>
        <c:axPos val="l"/>
        <c:majorGridlines>
          <c:spPr>
            <a:ln w="12700" cap="flat">
              <a:solidFill>
                <a:srgbClr val="C5C5C5"/>
              </a:solidFill>
              <a:prstDash val="solid"/>
              <a:miter lim="400000"/>
            </a:ln>
          </c:spPr>
        </c:majorGridlines>
        <c:numFmt formatCode="General" sourceLinked="0"/>
        <c:majorTickMark val="none"/>
        <c:minorTickMark val="none"/>
        <c:tickLblPos val="nextTo"/>
        <c:spPr>
          <a:ln w="12700" cap="flat">
            <a:noFill/>
            <a:prstDash val="solid"/>
            <a:miter lim="400000"/>
          </a:ln>
        </c:spPr>
        <c:txPr>
          <a:bodyPr rot="0"/>
          <a:lstStyle/>
          <a:p>
            <a:pPr>
              <a:defRPr sz="2400" b="0" i="0" u="none" strike="noStrike">
                <a:solidFill>
                  <a:srgbClr val="3B3936"/>
                </a:solidFill>
                <a:latin typeface="Palatino"/>
              </a:defRPr>
            </a:pPr>
            <a:endParaRPr lang="ru-RU"/>
          </a:p>
        </c:txPr>
        <c:crossAx val="163739904"/>
        <c:crosses val="autoZero"/>
        <c:crossBetween val="between"/>
        <c:majorUnit val="2"/>
        <c:minorUnit val="1"/>
      </c:valAx>
      <c:spPr>
        <a:noFill/>
        <a:ln w="12700" cap="flat">
          <a:noFill/>
          <a:miter lim="400000"/>
        </a:ln>
        <a:effectLst/>
      </c:spPr>
    </c:plotArea>
    <c:legend>
      <c:legendPos val="b"/>
      <c:layout>
        <c:manualLayout>
          <c:xMode val="edge"/>
          <c:yMode val="edge"/>
          <c:x val="0"/>
          <c:y val="0.76347000000000032"/>
          <c:w val="0.89415800000000001"/>
          <c:h val="0.23653000000000007"/>
        </c:manualLayout>
      </c:layout>
      <c:overlay val="1"/>
      <c:spPr>
        <a:noFill/>
        <a:ln w="12700" cap="flat">
          <a:noFill/>
          <a:miter lim="400000"/>
        </a:ln>
        <a:effectLst/>
      </c:spPr>
      <c:txPr>
        <a:bodyPr rot="0"/>
        <a:lstStyle/>
        <a:p>
          <a:pPr>
            <a:defRPr sz="2400" b="1" i="0" u="none" strike="noStrike">
              <a:solidFill>
                <a:srgbClr val="3B3936"/>
              </a:solidFill>
              <a:latin typeface="Palatino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Shape 130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1" name="Shape 131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62541239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/>
          <p:nvPr/>
        </p:nvSpPr>
        <p:spPr>
          <a:xfrm>
            <a:off x="508000" y="6591300"/>
            <a:ext cx="11999453" cy="0"/>
          </a:xfrm>
          <a:prstGeom prst="line">
            <a:avLst/>
          </a:prstGeom>
          <a:ln w="12700">
            <a:solidFill>
              <a:srgbClr val="444444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14" name="Shape 14"/>
          <p:cNvSpPr/>
          <p:nvPr/>
        </p:nvSpPr>
        <p:spPr>
          <a:xfrm>
            <a:off x="508000" y="4089400"/>
            <a:ext cx="12000019" cy="0"/>
          </a:xfrm>
          <a:prstGeom prst="line">
            <a:avLst/>
          </a:prstGeom>
          <a:ln w="12700">
            <a:solidFill>
              <a:srgbClr val="444444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15" name="Shape 15"/>
          <p:cNvSpPr/>
          <p:nvPr/>
        </p:nvSpPr>
        <p:spPr>
          <a:xfrm flipV="1">
            <a:off x="7994302" y="4526255"/>
            <a:ext cx="1" cy="1642759"/>
          </a:xfrm>
          <a:prstGeom prst="line">
            <a:avLst/>
          </a:prstGeom>
          <a:ln w="12700">
            <a:solidFill>
              <a:srgbClr val="444444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16" name="Shape 16"/>
          <p:cNvSpPr>
            <a:spLocks noGrp="1"/>
          </p:cNvSpPr>
          <p:nvPr>
            <p:ph type="body" sz="quarter" idx="13"/>
          </p:nvPr>
        </p:nvSpPr>
        <p:spPr>
          <a:xfrm>
            <a:off x="508000" y="3505200"/>
            <a:ext cx="7200900" cy="5080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ClrTx/>
              <a:buSzTx/>
              <a:buFontTx/>
              <a:buNone/>
              <a:defRPr sz="2400" b="0" i="1"/>
            </a:lvl1pPr>
          </a:lstStyle>
          <a:p>
            <a:r>
              <a:t>Lorem Ipsum Dolor</a:t>
            </a:r>
          </a:p>
        </p:txBody>
      </p:sp>
      <p:sp>
        <p:nvSpPr>
          <p:cNvPr id="17" name="Shape 17"/>
          <p:cNvSpPr>
            <a:spLocks noGrp="1"/>
          </p:cNvSpPr>
          <p:nvPr>
            <p:ph type="title"/>
          </p:nvPr>
        </p:nvSpPr>
        <p:spPr>
          <a:xfrm>
            <a:off x="508000" y="4140200"/>
            <a:ext cx="7200900" cy="2413000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rgbClr val="941100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8280400" y="4140200"/>
            <a:ext cx="4241800" cy="24130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ClrTx/>
              <a:buSzTx/>
              <a:buFontTx/>
              <a:buNone/>
              <a:defRPr sz="2400">
                <a:solidFill>
                  <a:srgbClr val="424242"/>
                </a:solidFill>
              </a:defRPr>
            </a:lvl1pPr>
            <a:lvl2pPr marL="0" indent="228600">
              <a:spcBef>
                <a:spcPts val="0"/>
              </a:spcBef>
              <a:buClrTx/>
              <a:buSzTx/>
              <a:buFontTx/>
              <a:buNone/>
              <a:defRPr sz="2400">
                <a:solidFill>
                  <a:srgbClr val="424242"/>
                </a:solidFill>
              </a:defRPr>
            </a:lvl2pPr>
            <a:lvl3pPr marL="0" indent="457200">
              <a:spcBef>
                <a:spcPts val="0"/>
              </a:spcBef>
              <a:buClrTx/>
              <a:buSzTx/>
              <a:buFontTx/>
              <a:buNone/>
              <a:defRPr sz="2400">
                <a:solidFill>
                  <a:srgbClr val="424242"/>
                </a:solidFill>
              </a:defRPr>
            </a:lvl3pPr>
            <a:lvl4pPr marL="0" indent="685800">
              <a:spcBef>
                <a:spcPts val="0"/>
              </a:spcBef>
              <a:buClrTx/>
              <a:buSzTx/>
              <a:buFontTx/>
              <a:buNone/>
              <a:defRPr sz="2400">
                <a:solidFill>
                  <a:srgbClr val="424242"/>
                </a:solidFill>
              </a:defRPr>
            </a:lvl4pPr>
            <a:lvl5pPr marL="0" indent="914400">
              <a:spcBef>
                <a:spcPts val="0"/>
              </a:spcBef>
              <a:buClrTx/>
              <a:buSzTx/>
              <a:buFontTx/>
              <a:buNone/>
              <a:defRPr sz="2400">
                <a:solidFill>
                  <a:srgbClr val="424242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9" name="Shape 1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>
            <a:spLocks noGrp="1"/>
          </p:cNvSpPr>
          <p:nvPr>
            <p:ph type="body" sz="quarter" idx="13"/>
          </p:nvPr>
        </p:nvSpPr>
        <p:spPr>
          <a:xfrm>
            <a:off x="533400" y="5969000"/>
            <a:ext cx="11938000" cy="6096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1200"/>
              </a:spcBef>
              <a:buClrTx/>
              <a:buSzTx/>
              <a:buFontTx/>
              <a:buNone/>
              <a:defRPr sz="3000" b="0" i="1"/>
            </a:lvl1pPr>
          </a:lstStyle>
          <a:p>
            <a:r>
              <a:t>–Johnny Appleseed</a:t>
            </a:r>
          </a:p>
        </p:txBody>
      </p:sp>
      <p:sp>
        <p:nvSpPr>
          <p:cNvPr id="108" name="Shape 108"/>
          <p:cNvSpPr>
            <a:spLocks noGrp="1"/>
          </p:cNvSpPr>
          <p:nvPr>
            <p:ph type="body" sz="quarter" idx="14"/>
          </p:nvPr>
        </p:nvSpPr>
        <p:spPr>
          <a:xfrm>
            <a:off x="1270000" y="4254500"/>
            <a:ext cx="10464800" cy="7112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ClrTx/>
              <a:buSzTx/>
              <a:buFontTx/>
              <a:buNone/>
              <a:defRPr b="0"/>
            </a:lvl1pPr>
          </a:lstStyle>
          <a:p>
            <a:r>
              <a:t>“Type a quote here.” </a:t>
            </a:r>
          </a:p>
        </p:txBody>
      </p:sp>
      <p:sp>
        <p:nvSpPr>
          <p:cNvPr id="109" name="Shape 10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/>
          </p:cNvSpPr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/>
          <p:nvPr/>
        </p:nvSpPr>
        <p:spPr>
          <a:xfrm flipV="1">
            <a:off x="7994302" y="7053555"/>
            <a:ext cx="1" cy="1642759"/>
          </a:xfrm>
          <a:prstGeom prst="line">
            <a:avLst/>
          </a:prstGeom>
          <a:ln w="12700">
            <a:solidFill>
              <a:srgbClr val="444444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27" name="Shape 27"/>
          <p:cNvSpPr/>
          <p:nvPr/>
        </p:nvSpPr>
        <p:spPr>
          <a:xfrm>
            <a:off x="508000" y="9131300"/>
            <a:ext cx="11999453" cy="0"/>
          </a:xfrm>
          <a:prstGeom prst="line">
            <a:avLst/>
          </a:prstGeom>
          <a:ln w="12700">
            <a:solidFill>
              <a:srgbClr val="444444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28" name="Shape 28"/>
          <p:cNvSpPr/>
          <p:nvPr/>
        </p:nvSpPr>
        <p:spPr>
          <a:xfrm>
            <a:off x="508000" y="6629400"/>
            <a:ext cx="12000019" cy="0"/>
          </a:xfrm>
          <a:prstGeom prst="line">
            <a:avLst/>
          </a:prstGeom>
          <a:ln w="12700">
            <a:solidFill>
              <a:srgbClr val="444444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29" name="Shape 29"/>
          <p:cNvSpPr/>
          <p:nvPr/>
        </p:nvSpPr>
        <p:spPr>
          <a:xfrm flipV="1">
            <a:off x="7994302" y="7053555"/>
            <a:ext cx="1" cy="1642759"/>
          </a:xfrm>
          <a:prstGeom prst="line">
            <a:avLst/>
          </a:prstGeom>
          <a:ln w="12700">
            <a:solidFill>
              <a:srgbClr val="444444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0" name="Shape 30"/>
          <p:cNvSpPr>
            <a:spLocks noGrp="1"/>
          </p:cNvSpPr>
          <p:nvPr>
            <p:ph type="body" sz="quarter" idx="13"/>
          </p:nvPr>
        </p:nvSpPr>
        <p:spPr>
          <a:xfrm>
            <a:off x="508000" y="6096000"/>
            <a:ext cx="7200900" cy="5080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ClrTx/>
              <a:buSzTx/>
              <a:buFontTx/>
              <a:buNone/>
              <a:defRPr sz="2400" b="0" i="1"/>
            </a:lvl1pPr>
          </a:lstStyle>
          <a:p>
            <a:r>
              <a:t>Lorem Ipsum Dolor</a:t>
            </a:r>
          </a:p>
        </p:txBody>
      </p:sp>
      <p:sp>
        <p:nvSpPr>
          <p:cNvPr id="31" name="Shape 31"/>
          <p:cNvSpPr>
            <a:spLocks noGrp="1"/>
          </p:cNvSpPr>
          <p:nvPr>
            <p:ph type="pic" idx="14"/>
          </p:nvPr>
        </p:nvSpPr>
        <p:spPr>
          <a:xfrm>
            <a:off x="596900" y="633461"/>
            <a:ext cx="11811000" cy="5207001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2" name="Shape 32"/>
          <p:cNvSpPr>
            <a:spLocks noGrp="1"/>
          </p:cNvSpPr>
          <p:nvPr>
            <p:ph type="title"/>
          </p:nvPr>
        </p:nvSpPr>
        <p:spPr>
          <a:xfrm>
            <a:off x="508000" y="6680200"/>
            <a:ext cx="7200900" cy="2413000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rgbClr val="941100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33" name="Shape 33"/>
          <p:cNvSpPr>
            <a:spLocks noGrp="1"/>
          </p:cNvSpPr>
          <p:nvPr>
            <p:ph type="body" sz="quarter" idx="1"/>
          </p:nvPr>
        </p:nvSpPr>
        <p:spPr>
          <a:xfrm>
            <a:off x="8280400" y="6680200"/>
            <a:ext cx="4241800" cy="24130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ClrTx/>
              <a:buSzTx/>
              <a:buFontTx/>
              <a:buNone/>
              <a:defRPr sz="2400">
                <a:solidFill>
                  <a:srgbClr val="424242"/>
                </a:solidFill>
              </a:defRPr>
            </a:lvl1pPr>
            <a:lvl2pPr marL="0" indent="228600">
              <a:spcBef>
                <a:spcPts val="0"/>
              </a:spcBef>
              <a:buClrTx/>
              <a:buSzTx/>
              <a:buFontTx/>
              <a:buNone/>
              <a:defRPr sz="2400">
                <a:solidFill>
                  <a:srgbClr val="424242"/>
                </a:solidFill>
              </a:defRPr>
            </a:lvl2pPr>
            <a:lvl3pPr marL="0" indent="457200">
              <a:spcBef>
                <a:spcPts val="0"/>
              </a:spcBef>
              <a:buClrTx/>
              <a:buSzTx/>
              <a:buFontTx/>
              <a:buNone/>
              <a:defRPr sz="2400">
                <a:solidFill>
                  <a:srgbClr val="424242"/>
                </a:solidFill>
              </a:defRPr>
            </a:lvl3pPr>
            <a:lvl4pPr marL="0" indent="685800">
              <a:spcBef>
                <a:spcPts val="0"/>
              </a:spcBef>
              <a:buClrTx/>
              <a:buSzTx/>
              <a:buFontTx/>
              <a:buNone/>
              <a:defRPr sz="2400">
                <a:solidFill>
                  <a:srgbClr val="424242"/>
                </a:solidFill>
              </a:defRPr>
            </a:lvl4pPr>
            <a:lvl5pPr marL="0" indent="914400">
              <a:spcBef>
                <a:spcPts val="0"/>
              </a:spcBef>
              <a:buClrTx/>
              <a:buSzTx/>
              <a:buFontTx/>
              <a:buNone/>
              <a:defRPr sz="2400">
                <a:solidFill>
                  <a:srgbClr val="424242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4" name="Shape 3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>
            <a:spLocks noGrp="1"/>
          </p:cNvSpPr>
          <p:nvPr>
            <p:ph type="title"/>
          </p:nvPr>
        </p:nvSpPr>
        <p:spPr>
          <a:xfrm>
            <a:off x="508000" y="3670300"/>
            <a:ext cx="11988800" cy="24130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2" name="Shape 4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/>
          <p:nvPr/>
        </p:nvSpPr>
        <p:spPr>
          <a:xfrm>
            <a:off x="508000" y="4876800"/>
            <a:ext cx="5676374" cy="0"/>
          </a:xfrm>
          <a:prstGeom prst="line">
            <a:avLst/>
          </a:prstGeom>
          <a:ln w="12700">
            <a:solidFill>
              <a:srgbClr val="444444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50" name="Shape 50"/>
          <p:cNvSpPr/>
          <p:nvPr/>
        </p:nvSpPr>
        <p:spPr>
          <a:xfrm>
            <a:off x="508000" y="2768600"/>
            <a:ext cx="5676316" cy="0"/>
          </a:xfrm>
          <a:prstGeom prst="line">
            <a:avLst/>
          </a:prstGeom>
          <a:ln w="12700">
            <a:solidFill>
              <a:srgbClr val="444444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51" name="Shape 51"/>
          <p:cNvSpPr>
            <a:spLocks noGrp="1"/>
          </p:cNvSpPr>
          <p:nvPr>
            <p:ph type="body" sz="quarter" idx="13"/>
          </p:nvPr>
        </p:nvSpPr>
        <p:spPr>
          <a:xfrm>
            <a:off x="508000" y="2171700"/>
            <a:ext cx="5676900" cy="508000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ClrTx/>
              <a:buSzTx/>
              <a:buFontTx/>
              <a:buNone/>
              <a:defRPr sz="2400" b="0" i="1"/>
            </a:lvl1pPr>
          </a:lstStyle>
          <a:p>
            <a:r>
              <a:t>Lorem Ipsum Dolor</a:t>
            </a:r>
          </a:p>
        </p:txBody>
      </p:sp>
      <p:sp>
        <p:nvSpPr>
          <p:cNvPr id="52" name="Shape 52"/>
          <p:cNvSpPr>
            <a:spLocks noGrp="1"/>
          </p:cNvSpPr>
          <p:nvPr>
            <p:ph type="pic" sz="half" idx="14"/>
          </p:nvPr>
        </p:nvSpPr>
        <p:spPr>
          <a:xfrm>
            <a:off x="6818219" y="647699"/>
            <a:ext cx="5588001" cy="8331201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53" name="Shape 53"/>
          <p:cNvSpPr>
            <a:spLocks noGrp="1"/>
          </p:cNvSpPr>
          <p:nvPr>
            <p:ph type="title"/>
          </p:nvPr>
        </p:nvSpPr>
        <p:spPr>
          <a:xfrm>
            <a:off x="508000" y="2806700"/>
            <a:ext cx="5676900" cy="2032000"/>
          </a:xfrm>
          <a:prstGeom prst="rect">
            <a:avLst/>
          </a:prstGeom>
        </p:spPr>
        <p:txBody>
          <a:bodyPr/>
          <a:lstStyle>
            <a:lvl1pPr algn="l">
              <a:defRPr sz="5600"/>
            </a:lvl1pPr>
          </a:lstStyle>
          <a:p>
            <a:r>
              <a:t>Title Text</a:t>
            </a:r>
          </a:p>
        </p:txBody>
      </p:sp>
      <p:sp>
        <p:nvSpPr>
          <p:cNvPr id="54" name="Shape 54"/>
          <p:cNvSpPr>
            <a:spLocks noGrp="1"/>
          </p:cNvSpPr>
          <p:nvPr>
            <p:ph type="body" sz="quarter" idx="1"/>
          </p:nvPr>
        </p:nvSpPr>
        <p:spPr>
          <a:xfrm>
            <a:off x="508000" y="5029200"/>
            <a:ext cx="5676900" cy="4013200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ClrTx/>
              <a:buSzTx/>
              <a:buFontTx/>
              <a:buNone/>
              <a:defRPr sz="2400">
                <a:solidFill>
                  <a:srgbClr val="424242"/>
                </a:solidFill>
              </a:defRPr>
            </a:lvl1pPr>
            <a:lvl2pPr marL="0" indent="228600">
              <a:spcBef>
                <a:spcPts val="0"/>
              </a:spcBef>
              <a:buClrTx/>
              <a:buSzTx/>
              <a:buFontTx/>
              <a:buNone/>
              <a:defRPr sz="2400">
                <a:solidFill>
                  <a:srgbClr val="424242"/>
                </a:solidFill>
              </a:defRPr>
            </a:lvl2pPr>
            <a:lvl3pPr marL="0" indent="457200">
              <a:spcBef>
                <a:spcPts val="0"/>
              </a:spcBef>
              <a:buClrTx/>
              <a:buSzTx/>
              <a:buFontTx/>
              <a:buNone/>
              <a:defRPr sz="2400">
                <a:solidFill>
                  <a:srgbClr val="424242"/>
                </a:solidFill>
              </a:defRPr>
            </a:lvl3pPr>
            <a:lvl4pPr marL="0" indent="685800">
              <a:spcBef>
                <a:spcPts val="0"/>
              </a:spcBef>
              <a:buClrTx/>
              <a:buSzTx/>
              <a:buFontTx/>
              <a:buNone/>
              <a:defRPr sz="2400">
                <a:solidFill>
                  <a:srgbClr val="424242"/>
                </a:solidFill>
              </a:defRPr>
            </a:lvl4pPr>
            <a:lvl5pPr marL="0" indent="914400">
              <a:spcBef>
                <a:spcPts val="0"/>
              </a:spcBef>
              <a:buClrTx/>
              <a:buSzTx/>
              <a:buFontTx/>
              <a:buNone/>
              <a:defRPr sz="2400">
                <a:solidFill>
                  <a:srgbClr val="424242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5" name="Shape 5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3" name="Shape 6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71" name="Shape 71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2" name="Shape 7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>
            <a:spLocks noGrp="1"/>
          </p:cNvSpPr>
          <p:nvPr>
            <p:ph type="pic" sz="half" idx="13"/>
          </p:nvPr>
        </p:nvSpPr>
        <p:spPr>
          <a:xfrm>
            <a:off x="6819900" y="2654300"/>
            <a:ext cx="5588000" cy="6350000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0" name="Shape 8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81" name="Shape 81"/>
          <p:cNvSpPr>
            <a:spLocks noGrp="1"/>
          </p:cNvSpPr>
          <p:nvPr>
            <p:ph type="body" sz="half" idx="1"/>
          </p:nvPr>
        </p:nvSpPr>
        <p:spPr>
          <a:xfrm>
            <a:off x="508000" y="2730500"/>
            <a:ext cx="5816600" cy="6350000"/>
          </a:xfrm>
          <a:prstGeom prst="rect">
            <a:avLst/>
          </a:prstGeom>
        </p:spPr>
        <p:txBody>
          <a:bodyPr/>
          <a:lstStyle>
            <a:lvl1pPr marL="393700" indent="-393700">
              <a:spcBef>
                <a:spcPts val="1800"/>
              </a:spcBef>
              <a:buSzPct val="65000"/>
              <a:defRPr sz="3000" b="0"/>
            </a:lvl1pPr>
            <a:lvl2pPr marL="787400" indent="-393700">
              <a:spcBef>
                <a:spcPts val="1800"/>
              </a:spcBef>
              <a:buSzPct val="65000"/>
              <a:defRPr sz="3000" b="0"/>
            </a:lvl2pPr>
            <a:lvl3pPr marL="1181100" indent="-393700">
              <a:spcBef>
                <a:spcPts val="1800"/>
              </a:spcBef>
              <a:buSzPct val="65000"/>
              <a:defRPr sz="3000" b="0"/>
            </a:lvl3pPr>
            <a:lvl4pPr marL="1574800" indent="-393700">
              <a:spcBef>
                <a:spcPts val="1800"/>
              </a:spcBef>
              <a:buSzPct val="65000"/>
              <a:defRPr sz="3000" b="0"/>
            </a:lvl4pPr>
            <a:lvl5pPr marL="1968500" indent="-393700">
              <a:spcBef>
                <a:spcPts val="1800"/>
              </a:spcBef>
              <a:buSzPct val="65000"/>
              <a:defRPr sz="3000" b="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2" name="Shape 8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/>
          </p:cNvSpPr>
          <p:nvPr>
            <p:ph type="body" idx="1"/>
          </p:nvPr>
        </p:nvSpPr>
        <p:spPr>
          <a:xfrm>
            <a:off x="508000" y="1270000"/>
            <a:ext cx="11988800" cy="7213600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90" name="Shape 9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>
            <a:spLocks noGrp="1"/>
          </p:cNvSpPr>
          <p:nvPr>
            <p:ph type="pic" sz="quarter" idx="13"/>
          </p:nvPr>
        </p:nvSpPr>
        <p:spPr>
          <a:xfrm>
            <a:off x="6856319" y="4772799"/>
            <a:ext cx="5499101" cy="4229101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98" name="Shape 98"/>
          <p:cNvSpPr>
            <a:spLocks noGrp="1"/>
          </p:cNvSpPr>
          <p:nvPr>
            <p:ph type="pic" sz="quarter" idx="14"/>
          </p:nvPr>
        </p:nvSpPr>
        <p:spPr>
          <a:xfrm>
            <a:off x="6860562" y="609600"/>
            <a:ext cx="5499101" cy="3530600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99" name="Shape 99"/>
          <p:cNvSpPr>
            <a:spLocks noGrp="1"/>
          </p:cNvSpPr>
          <p:nvPr>
            <p:ph type="pic" sz="half" idx="15"/>
          </p:nvPr>
        </p:nvSpPr>
        <p:spPr>
          <a:xfrm>
            <a:off x="557119" y="609599"/>
            <a:ext cx="5588001" cy="8394701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0" name="Shape 10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/>
        </p:nvSpPr>
        <p:spPr>
          <a:xfrm>
            <a:off x="508000" y="2171700"/>
            <a:ext cx="11997292" cy="0"/>
          </a:xfrm>
          <a:prstGeom prst="line">
            <a:avLst/>
          </a:prstGeom>
          <a:ln w="12700">
            <a:solidFill>
              <a:srgbClr val="444444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" name="Shape 3"/>
          <p:cNvSpPr/>
          <p:nvPr/>
        </p:nvSpPr>
        <p:spPr>
          <a:xfrm>
            <a:off x="508000" y="635000"/>
            <a:ext cx="11997292" cy="0"/>
          </a:xfrm>
          <a:prstGeom prst="line">
            <a:avLst/>
          </a:prstGeom>
          <a:ln w="12700">
            <a:solidFill>
              <a:srgbClr val="444444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4" name="Shape 4"/>
          <p:cNvSpPr>
            <a:spLocks noGrp="1"/>
          </p:cNvSpPr>
          <p:nvPr>
            <p:ph type="title"/>
          </p:nvPr>
        </p:nvSpPr>
        <p:spPr>
          <a:xfrm>
            <a:off x="508000" y="800100"/>
            <a:ext cx="11988800" cy="1219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5" name="Shape 5"/>
          <p:cNvSpPr>
            <a:spLocks noGrp="1"/>
          </p:cNvSpPr>
          <p:nvPr>
            <p:ph type="body" idx="1"/>
          </p:nvPr>
        </p:nvSpPr>
        <p:spPr>
          <a:xfrm>
            <a:off x="508000" y="2628900"/>
            <a:ext cx="11988800" cy="609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" name="Shape 6"/>
          <p:cNvSpPr>
            <a:spLocks noGrp="1"/>
          </p:cNvSpPr>
          <p:nvPr>
            <p:ph type="sldNum" sz="quarter" idx="2"/>
          </p:nvPr>
        </p:nvSpPr>
        <p:spPr>
          <a:xfrm>
            <a:off x="6324599" y="9258300"/>
            <a:ext cx="342901" cy="4064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>
                <a:solidFill>
                  <a:srgbClr val="4C4946"/>
                </a:solidFill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584200" rtl="0" latinLnBrk="0">
        <a:lnSpc>
          <a:spcPct val="90000"/>
        </a:lnSpc>
        <a:spcBef>
          <a:spcPts val="1600"/>
        </a:spcBef>
        <a:spcAft>
          <a:spcPts val="0"/>
        </a:spcAft>
        <a:buClrTx/>
        <a:buSzTx/>
        <a:buFontTx/>
        <a:buNone/>
        <a:tabLst/>
        <a:defRPr sz="7000" b="0" i="0" u="none" strike="noStrike" cap="none" spc="0" baseline="0">
          <a:ln>
            <a:noFill/>
          </a:ln>
          <a:solidFill>
            <a:srgbClr val="D93E2B"/>
          </a:solidFill>
          <a:uFillTx/>
          <a:latin typeface="+mn-lt"/>
          <a:ea typeface="+mn-ea"/>
          <a:cs typeface="+mn-cs"/>
          <a:sym typeface="Bodoni SvtyTwo ITC TT-Book"/>
        </a:defRPr>
      </a:lvl1pPr>
      <a:lvl2pPr marL="0" marR="0" indent="228600" algn="ctr" defTabSz="584200" rtl="0" latinLnBrk="0">
        <a:lnSpc>
          <a:spcPct val="90000"/>
        </a:lnSpc>
        <a:spcBef>
          <a:spcPts val="1600"/>
        </a:spcBef>
        <a:spcAft>
          <a:spcPts val="0"/>
        </a:spcAft>
        <a:buClrTx/>
        <a:buSzTx/>
        <a:buFontTx/>
        <a:buNone/>
        <a:tabLst/>
        <a:defRPr sz="7000" b="0" i="0" u="none" strike="noStrike" cap="none" spc="0" baseline="0">
          <a:ln>
            <a:noFill/>
          </a:ln>
          <a:solidFill>
            <a:srgbClr val="D93E2B"/>
          </a:solidFill>
          <a:uFillTx/>
          <a:latin typeface="+mn-lt"/>
          <a:ea typeface="+mn-ea"/>
          <a:cs typeface="+mn-cs"/>
          <a:sym typeface="Bodoni SvtyTwo ITC TT-Book"/>
        </a:defRPr>
      </a:lvl2pPr>
      <a:lvl3pPr marL="0" marR="0" indent="457200" algn="ctr" defTabSz="584200" rtl="0" latinLnBrk="0">
        <a:lnSpc>
          <a:spcPct val="90000"/>
        </a:lnSpc>
        <a:spcBef>
          <a:spcPts val="1600"/>
        </a:spcBef>
        <a:spcAft>
          <a:spcPts val="0"/>
        </a:spcAft>
        <a:buClrTx/>
        <a:buSzTx/>
        <a:buFontTx/>
        <a:buNone/>
        <a:tabLst/>
        <a:defRPr sz="7000" b="0" i="0" u="none" strike="noStrike" cap="none" spc="0" baseline="0">
          <a:ln>
            <a:noFill/>
          </a:ln>
          <a:solidFill>
            <a:srgbClr val="D93E2B"/>
          </a:solidFill>
          <a:uFillTx/>
          <a:latin typeface="+mn-lt"/>
          <a:ea typeface="+mn-ea"/>
          <a:cs typeface="+mn-cs"/>
          <a:sym typeface="Bodoni SvtyTwo ITC TT-Book"/>
        </a:defRPr>
      </a:lvl3pPr>
      <a:lvl4pPr marL="0" marR="0" indent="685800" algn="ctr" defTabSz="584200" rtl="0" latinLnBrk="0">
        <a:lnSpc>
          <a:spcPct val="90000"/>
        </a:lnSpc>
        <a:spcBef>
          <a:spcPts val="1600"/>
        </a:spcBef>
        <a:spcAft>
          <a:spcPts val="0"/>
        </a:spcAft>
        <a:buClrTx/>
        <a:buSzTx/>
        <a:buFontTx/>
        <a:buNone/>
        <a:tabLst/>
        <a:defRPr sz="7000" b="0" i="0" u="none" strike="noStrike" cap="none" spc="0" baseline="0">
          <a:ln>
            <a:noFill/>
          </a:ln>
          <a:solidFill>
            <a:srgbClr val="D93E2B"/>
          </a:solidFill>
          <a:uFillTx/>
          <a:latin typeface="+mn-lt"/>
          <a:ea typeface="+mn-ea"/>
          <a:cs typeface="+mn-cs"/>
          <a:sym typeface="Bodoni SvtyTwo ITC TT-Book"/>
        </a:defRPr>
      </a:lvl4pPr>
      <a:lvl5pPr marL="0" marR="0" indent="914400" algn="ctr" defTabSz="584200" rtl="0" latinLnBrk="0">
        <a:lnSpc>
          <a:spcPct val="90000"/>
        </a:lnSpc>
        <a:spcBef>
          <a:spcPts val="1600"/>
        </a:spcBef>
        <a:spcAft>
          <a:spcPts val="0"/>
        </a:spcAft>
        <a:buClrTx/>
        <a:buSzTx/>
        <a:buFontTx/>
        <a:buNone/>
        <a:tabLst/>
        <a:defRPr sz="7000" b="0" i="0" u="none" strike="noStrike" cap="none" spc="0" baseline="0">
          <a:ln>
            <a:noFill/>
          </a:ln>
          <a:solidFill>
            <a:srgbClr val="D93E2B"/>
          </a:solidFill>
          <a:uFillTx/>
          <a:latin typeface="+mn-lt"/>
          <a:ea typeface="+mn-ea"/>
          <a:cs typeface="+mn-cs"/>
          <a:sym typeface="Bodoni SvtyTwo ITC TT-Book"/>
        </a:defRPr>
      </a:lvl5pPr>
      <a:lvl6pPr marL="0" marR="0" indent="1143000" algn="ctr" defTabSz="584200" rtl="0" latinLnBrk="0">
        <a:lnSpc>
          <a:spcPct val="90000"/>
        </a:lnSpc>
        <a:spcBef>
          <a:spcPts val="1600"/>
        </a:spcBef>
        <a:spcAft>
          <a:spcPts val="0"/>
        </a:spcAft>
        <a:buClrTx/>
        <a:buSzTx/>
        <a:buFontTx/>
        <a:buNone/>
        <a:tabLst/>
        <a:defRPr sz="7000" b="0" i="0" u="none" strike="noStrike" cap="none" spc="0" baseline="0">
          <a:ln>
            <a:noFill/>
          </a:ln>
          <a:solidFill>
            <a:srgbClr val="D93E2B"/>
          </a:solidFill>
          <a:uFillTx/>
          <a:latin typeface="+mn-lt"/>
          <a:ea typeface="+mn-ea"/>
          <a:cs typeface="+mn-cs"/>
          <a:sym typeface="Bodoni SvtyTwo ITC TT-Book"/>
        </a:defRPr>
      </a:lvl6pPr>
      <a:lvl7pPr marL="0" marR="0" indent="1371600" algn="ctr" defTabSz="584200" rtl="0" latinLnBrk="0">
        <a:lnSpc>
          <a:spcPct val="90000"/>
        </a:lnSpc>
        <a:spcBef>
          <a:spcPts val="1600"/>
        </a:spcBef>
        <a:spcAft>
          <a:spcPts val="0"/>
        </a:spcAft>
        <a:buClrTx/>
        <a:buSzTx/>
        <a:buFontTx/>
        <a:buNone/>
        <a:tabLst/>
        <a:defRPr sz="7000" b="0" i="0" u="none" strike="noStrike" cap="none" spc="0" baseline="0">
          <a:ln>
            <a:noFill/>
          </a:ln>
          <a:solidFill>
            <a:srgbClr val="D93E2B"/>
          </a:solidFill>
          <a:uFillTx/>
          <a:latin typeface="+mn-lt"/>
          <a:ea typeface="+mn-ea"/>
          <a:cs typeface="+mn-cs"/>
          <a:sym typeface="Bodoni SvtyTwo ITC TT-Book"/>
        </a:defRPr>
      </a:lvl7pPr>
      <a:lvl8pPr marL="0" marR="0" indent="1600200" algn="ctr" defTabSz="584200" rtl="0" latinLnBrk="0">
        <a:lnSpc>
          <a:spcPct val="90000"/>
        </a:lnSpc>
        <a:spcBef>
          <a:spcPts val="1600"/>
        </a:spcBef>
        <a:spcAft>
          <a:spcPts val="0"/>
        </a:spcAft>
        <a:buClrTx/>
        <a:buSzTx/>
        <a:buFontTx/>
        <a:buNone/>
        <a:tabLst/>
        <a:defRPr sz="7000" b="0" i="0" u="none" strike="noStrike" cap="none" spc="0" baseline="0">
          <a:ln>
            <a:noFill/>
          </a:ln>
          <a:solidFill>
            <a:srgbClr val="D93E2B"/>
          </a:solidFill>
          <a:uFillTx/>
          <a:latin typeface="+mn-lt"/>
          <a:ea typeface="+mn-ea"/>
          <a:cs typeface="+mn-cs"/>
          <a:sym typeface="Bodoni SvtyTwo ITC TT-Book"/>
        </a:defRPr>
      </a:lvl8pPr>
      <a:lvl9pPr marL="0" marR="0" indent="1828800" algn="ctr" defTabSz="584200" rtl="0" latinLnBrk="0">
        <a:lnSpc>
          <a:spcPct val="90000"/>
        </a:lnSpc>
        <a:spcBef>
          <a:spcPts val="1600"/>
        </a:spcBef>
        <a:spcAft>
          <a:spcPts val="0"/>
        </a:spcAft>
        <a:buClrTx/>
        <a:buSzTx/>
        <a:buFontTx/>
        <a:buNone/>
        <a:tabLst/>
        <a:defRPr sz="7000" b="0" i="0" u="none" strike="noStrike" cap="none" spc="0" baseline="0">
          <a:ln>
            <a:noFill/>
          </a:ln>
          <a:solidFill>
            <a:srgbClr val="D93E2B"/>
          </a:solidFill>
          <a:uFillTx/>
          <a:latin typeface="+mn-lt"/>
          <a:ea typeface="+mn-ea"/>
          <a:cs typeface="+mn-cs"/>
          <a:sym typeface="Bodoni SvtyTwo ITC TT-Book"/>
        </a:defRPr>
      </a:lvl9pPr>
    </p:titleStyle>
    <p:bodyStyle>
      <a:lvl1pPr marL="469900" marR="0" indent="-469900" algn="l" defTabSz="584200" rtl="0" latinLnBrk="0">
        <a:lnSpc>
          <a:spcPct val="100000"/>
        </a:lnSpc>
        <a:spcBef>
          <a:spcPts val="2400"/>
        </a:spcBef>
        <a:spcAft>
          <a:spcPts val="0"/>
        </a:spcAft>
        <a:buClr>
          <a:srgbClr val="929292"/>
        </a:buClr>
        <a:buSzPct val="60000"/>
        <a:buFont typeface="Zapf Dingbats"/>
        <a:buChar char="❖"/>
        <a:tabLst/>
        <a:defRPr sz="3600" b="1" i="0" u="none" strike="noStrike" cap="none" spc="0" baseline="0">
          <a:ln>
            <a:noFill/>
          </a:ln>
          <a:solidFill>
            <a:srgbClr val="414141"/>
          </a:solidFill>
          <a:uFillTx/>
          <a:latin typeface="Palatino"/>
          <a:ea typeface="Palatino"/>
          <a:cs typeface="Palatino"/>
          <a:sym typeface="Palatino"/>
        </a:defRPr>
      </a:lvl1pPr>
      <a:lvl2pPr marL="939800" marR="0" indent="-469900" algn="l" defTabSz="584200" rtl="0" latinLnBrk="0">
        <a:lnSpc>
          <a:spcPct val="100000"/>
        </a:lnSpc>
        <a:spcBef>
          <a:spcPts val="2400"/>
        </a:spcBef>
        <a:spcAft>
          <a:spcPts val="0"/>
        </a:spcAft>
        <a:buClr>
          <a:srgbClr val="929292"/>
        </a:buClr>
        <a:buSzPct val="60000"/>
        <a:buFont typeface="Zapf Dingbats"/>
        <a:buChar char="❖"/>
        <a:tabLst/>
        <a:defRPr sz="3600" b="1" i="0" u="none" strike="noStrike" cap="none" spc="0" baseline="0">
          <a:ln>
            <a:noFill/>
          </a:ln>
          <a:solidFill>
            <a:srgbClr val="414141"/>
          </a:solidFill>
          <a:uFillTx/>
          <a:latin typeface="Palatino"/>
          <a:ea typeface="Palatino"/>
          <a:cs typeface="Palatino"/>
          <a:sym typeface="Palatino"/>
        </a:defRPr>
      </a:lvl2pPr>
      <a:lvl3pPr marL="1409700" marR="0" indent="-469900" algn="l" defTabSz="584200" rtl="0" latinLnBrk="0">
        <a:lnSpc>
          <a:spcPct val="100000"/>
        </a:lnSpc>
        <a:spcBef>
          <a:spcPts val="2400"/>
        </a:spcBef>
        <a:spcAft>
          <a:spcPts val="0"/>
        </a:spcAft>
        <a:buClr>
          <a:srgbClr val="929292"/>
        </a:buClr>
        <a:buSzPct val="60000"/>
        <a:buFont typeface="Zapf Dingbats"/>
        <a:buChar char="❖"/>
        <a:tabLst/>
        <a:defRPr sz="3600" b="1" i="0" u="none" strike="noStrike" cap="none" spc="0" baseline="0">
          <a:ln>
            <a:noFill/>
          </a:ln>
          <a:solidFill>
            <a:srgbClr val="414141"/>
          </a:solidFill>
          <a:uFillTx/>
          <a:latin typeface="Palatino"/>
          <a:ea typeface="Palatino"/>
          <a:cs typeface="Palatino"/>
          <a:sym typeface="Palatino"/>
        </a:defRPr>
      </a:lvl3pPr>
      <a:lvl4pPr marL="1879600" marR="0" indent="-469900" algn="l" defTabSz="584200" rtl="0" latinLnBrk="0">
        <a:lnSpc>
          <a:spcPct val="100000"/>
        </a:lnSpc>
        <a:spcBef>
          <a:spcPts val="2400"/>
        </a:spcBef>
        <a:spcAft>
          <a:spcPts val="0"/>
        </a:spcAft>
        <a:buClr>
          <a:srgbClr val="929292"/>
        </a:buClr>
        <a:buSzPct val="60000"/>
        <a:buFont typeface="Zapf Dingbats"/>
        <a:buChar char="❖"/>
        <a:tabLst/>
        <a:defRPr sz="3600" b="1" i="0" u="none" strike="noStrike" cap="none" spc="0" baseline="0">
          <a:ln>
            <a:noFill/>
          </a:ln>
          <a:solidFill>
            <a:srgbClr val="414141"/>
          </a:solidFill>
          <a:uFillTx/>
          <a:latin typeface="Palatino"/>
          <a:ea typeface="Palatino"/>
          <a:cs typeface="Palatino"/>
          <a:sym typeface="Palatino"/>
        </a:defRPr>
      </a:lvl4pPr>
      <a:lvl5pPr marL="2349500" marR="0" indent="-469900" algn="l" defTabSz="584200" rtl="0" latinLnBrk="0">
        <a:lnSpc>
          <a:spcPct val="100000"/>
        </a:lnSpc>
        <a:spcBef>
          <a:spcPts val="2400"/>
        </a:spcBef>
        <a:spcAft>
          <a:spcPts val="0"/>
        </a:spcAft>
        <a:buClr>
          <a:srgbClr val="929292"/>
        </a:buClr>
        <a:buSzPct val="60000"/>
        <a:buFont typeface="Zapf Dingbats"/>
        <a:buChar char="❖"/>
        <a:tabLst/>
        <a:defRPr sz="3600" b="1" i="0" u="none" strike="noStrike" cap="none" spc="0" baseline="0">
          <a:ln>
            <a:noFill/>
          </a:ln>
          <a:solidFill>
            <a:srgbClr val="414141"/>
          </a:solidFill>
          <a:uFillTx/>
          <a:latin typeface="Palatino"/>
          <a:ea typeface="Palatino"/>
          <a:cs typeface="Palatino"/>
          <a:sym typeface="Palatino"/>
        </a:defRPr>
      </a:lvl5pPr>
      <a:lvl6pPr marL="2819400" marR="0" indent="-469900" algn="l" defTabSz="584200" rtl="0" latinLnBrk="0">
        <a:lnSpc>
          <a:spcPct val="100000"/>
        </a:lnSpc>
        <a:spcBef>
          <a:spcPts val="2400"/>
        </a:spcBef>
        <a:spcAft>
          <a:spcPts val="0"/>
        </a:spcAft>
        <a:buClr>
          <a:srgbClr val="929292"/>
        </a:buClr>
        <a:buSzPct val="60000"/>
        <a:buFont typeface="Zapf Dingbats"/>
        <a:buChar char="❖"/>
        <a:tabLst/>
        <a:defRPr sz="3600" b="1" i="0" u="none" strike="noStrike" cap="none" spc="0" baseline="0">
          <a:ln>
            <a:noFill/>
          </a:ln>
          <a:solidFill>
            <a:srgbClr val="414141"/>
          </a:solidFill>
          <a:uFillTx/>
          <a:latin typeface="Palatino"/>
          <a:ea typeface="Palatino"/>
          <a:cs typeface="Palatino"/>
          <a:sym typeface="Palatino"/>
        </a:defRPr>
      </a:lvl6pPr>
      <a:lvl7pPr marL="3289300" marR="0" indent="-469900" algn="l" defTabSz="584200" rtl="0" latinLnBrk="0">
        <a:lnSpc>
          <a:spcPct val="100000"/>
        </a:lnSpc>
        <a:spcBef>
          <a:spcPts val="2400"/>
        </a:spcBef>
        <a:spcAft>
          <a:spcPts val="0"/>
        </a:spcAft>
        <a:buClr>
          <a:srgbClr val="929292"/>
        </a:buClr>
        <a:buSzPct val="60000"/>
        <a:buFont typeface="Zapf Dingbats"/>
        <a:buChar char="❖"/>
        <a:tabLst/>
        <a:defRPr sz="3600" b="1" i="0" u="none" strike="noStrike" cap="none" spc="0" baseline="0">
          <a:ln>
            <a:noFill/>
          </a:ln>
          <a:solidFill>
            <a:srgbClr val="414141"/>
          </a:solidFill>
          <a:uFillTx/>
          <a:latin typeface="Palatino"/>
          <a:ea typeface="Palatino"/>
          <a:cs typeface="Palatino"/>
          <a:sym typeface="Palatino"/>
        </a:defRPr>
      </a:lvl7pPr>
      <a:lvl8pPr marL="3759200" marR="0" indent="-469900" algn="l" defTabSz="584200" rtl="0" latinLnBrk="0">
        <a:lnSpc>
          <a:spcPct val="100000"/>
        </a:lnSpc>
        <a:spcBef>
          <a:spcPts val="2400"/>
        </a:spcBef>
        <a:spcAft>
          <a:spcPts val="0"/>
        </a:spcAft>
        <a:buClr>
          <a:srgbClr val="929292"/>
        </a:buClr>
        <a:buSzPct val="60000"/>
        <a:buFont typeface="Zapf Dingbats"/>
        <a:buChar char="❖"/>
        <a:tabLst/>
        <a:defRPr sz="3600" b="1" i="0" u="none" strike="noStrike" cap="none" spc="0" baseline="0">
          <a:ln>
            <a:noFill/>
          </a:ln>
          <a:solidFill>
            <a:srgbClr val="414141"/>
          </a:solidFill>
          <a:uFillTx/>
          <a:latin typeface="Palatino"/>
          <a:ea typeface="Palatino"/>
          <a:cs typeface="Palatino"/>
          <a:sym typeface="Palatino"/>
        </a:defRPr>
      </a:lvl8pPr>
      <a:lvl9pPr marL="4229100" marR="0" indent="-469900" algn="l" defTabSz="584200" rtl="0" latinLnBrk="0">
        <a:lnSpc>
          <a:spcPct val="100000"/>
        </a:lnSpc>
        <a:spcBef>
          <a:spcPts val="2400"/>
        </a:spcBef>
        <a:spcAft>
          <a:spcPts val="0"/>
        </a:spcAft>
        <a:buClr>
          <a:srgbClr val="929292"/>
        </a:buClr>
        <a:buSzPct val="60000"/>
        <a:buFont typeface="Zapf Dingbats"/>
        <a:buChar char="❖"/>
        <a:tabLst/>
        <a:defRPr sz="3600" b="1" i="0" u="none" strike="noStrike" cap="none" spc="0" baseline="0">
          <a:ln>
            <a:noFill/>
          </a:ln>
          <a:solidFill>
            <a:srgbClr val="414141"/>
          </a:solidFill>
          <a:uFillTx/>
          <a:latin typeface="Palatino"/>
          <a:ea typeface="Palatino"/>
          <a:cs typeface="Palatino"/>
          <a:sym typeface="Palatino"/>
        </a:defRPr>
      </a:lvl9pPr>
    </p:bodyStyle>
    <p:other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Palatino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Palatino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Palatino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Palatino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Palatino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Palatino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Palatino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Palatino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Palatino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" name="Рисунок 132"/>
          <p:cNvPicPr>
            <a:picLocks noGrp="1"/>
          </p:cNvPicPr>
          <p:nvPr>
            <p:ph type="pic" idx="14"/>
          </p:nvPr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69900" y="546100"/>
            <a:ext cx="12065000" cy="5537200"/>
          </a:xfrm>
          <a:prstGeom prst="rect">
            <a:avLst/>
          </a:prstGeom>
        </p:spPr>
      </p:pic>
      <p:sp>
        <p:nvSpPr>
          <p:cNvPr id="134" name="Shape 13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Безопасность автомобиля</a:t>
            </a:r>
          </a:p>
        </p:txBody>
      </p:sp>
      <p:sp>
        <p:nvSpPr>
          <p:cNvPr id="135" name="Shape 135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>
            <a:normAutofit lnSpcReduction="10000"/>
          </a:bodyPr>
          <a:lstStyle/>
          <a:p>
            <a:r>
              <a:rPr dirty="0" err="1">
                <a:solidFill>
                  <a:schemeClr val="bg1"/>
                </a:solidFill>
              </a:rPr>
              <a:t>Выполнили</a:t>
            </a:r>
            <a:r>
              <a:rPr dirty="0">
                <a:solidFill>
                  <a:schemeClr val="bg1"/>
                </a:solidFill>
              </a:rPr>
              <a:t>:</a:t>
            </a:r>
          </a:p>
          <a:p>
            <a:r>
              <a:rPr lang="ru-RU" sz="2600" dirty="0" smtClean="0">
                <a:solidFill>
                  <a:srgbClr val="414141"/>
                </a:solidFill>
              </a:rPr>
              <a:t>Ученики 6 «А» класса ГБОУ СОШ № 625</a:t>
            </a:r>
          </a:p>
          <a:p>
            <a:endParaRPr lang="ru-RU" sz="2600" dirty="0" smtClean="0">
              <a:solidFill>
                <a:srgbClr val="414141"/>
              </a:solidFill>
            </a:endParaRPr>
          </a:p>
          <a:p>
            <a:r>
              <a:rPr lang="ru-RU" sz="2952" dirty="0" err="1" smtClean="0">
                <a:solidFill>
                  <a:srgbClr val="414141"/>
                </a:solidFill>
              </a:rPr>
              <a:t>Виньпус</a:t>
            </a:r>
            <a:r>
              <a:rPr lang="ru-RU" sz="2952" dirty="0" smtClean="0">
                <a:solidFill>
                  <a:srgbClr val="414141"/>
                </a:solidFill>
              </a:rPr>
              <a:t> Николай, Лозинский Алексей</a:t>
            </a:r>
          </a:p>
          <a:p>
            <a:endParaRPr lang="ru-RU" dirty="0" smtClean="0">
              <a:solidFill>
                <a:srgbClr val="414141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" name="Рисунок 165"/>
          <p:cNvPicPr>
            <a:picLocks noGrp="1"/>
          </p:cNvPicPr>
          <p:nvPr>
            <p:ph type="pic" idx="13"/>
          </p:nvPr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392955" y="2639268"/>
            <a:ext cx="6377634" cy="6532464"/>
          </a:xfrm>
          <a:prstGeom prst="rect">
            <a:avLst/>
          </a:prstGeom>
        </p:spPr>
      </p:pic>
      <p:sp>
        <p:nvSpPr>
          <p:cNvPr id="167" name="Shape 16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 fontScale="90000"/>
          </a:bodyPr>
          <a:lstStyle>
            <a:lvl1pPr algn="l" defTabSz="496570">
              <a:spcBef>
                <a:spcPts val="1300"/>
              </a:spcBef>
              <a:defRPr sz="5950">
                <a:solidFill>
                  <a:srgbClr val="941100"/>
                </a:solidFill>
              </a:defRPr>
            </a:lvl1pPr>
          </a:lstStyle>
          <a:p>
            <a:r>
              <a:t>Рекомендации по выбору автомобиля</a:t>
            </a:r>
          </a:p>
        </p:txBody>
      </p:sp>
      <p:sp>
        <p:nvSpPr>
          <p:cNvPr id="168" name="Shape 168"/>
          <p:cNvSpPr>
            <a:spLocks noGrp="1"/>
          </p:cNvSpPr>
          <p:nvPr>
            <p:ph type="body" sz="half" idx="1"/>
          </p:nvPr>
        </p:nvSpPr>
        <p:spPr>
          <a:xfrm>
            <a:off x="7124700" y="2730500"/>
            <a:ext cx="5816600" cy="6350000"/>
          </a:xfrm>
          <a:prstGeom prst="rect">
            <a:avLst/>
          </a:prstGeom>
        </p:spPr>
        <p:txBody>
          <a:bodyPr/>
          <a:lstStyle/>
          <a:p>
            <a:pPr marL="366521" indent="-366521" defTabSz="455675">
              <a:buSzPct val="60000"/>
              <a:defRPr sz="2807" b="1"/>
            </a:pPr>
            <a:r>
              <a:rPr dirty="0" err="1"/>
              <a:t>Перед</a:t>
            </a:r>
            <a:r>
              <a:rPr dirty="0"/>
              <a:t> </a:t>
            </a:r>
            <a:r>
              <a:rPr dirty="0" err="1"/>
              <a:t>покупкой</a:t>
            </a:r>
            <a:r>
              <a:rPr dirty="0"/>
              <a:t> </a:t>
            </a:r>
            <a:r>
              <a:rPr dirty="0" err="1"/>
              <a:t>автомобиля</a:t>
            </a:r>
            <a:r>
              <a:rPr dirty="0"/>
              <a:t> </a:t>
            </a:r>
            <a:r>
              <a:rPr dirty="0" err="1"/>
              <a:t>необходимо</a:t>
            </a:r>
            <a:r>
              <a:rPr dirty="0"/>
              <a:t> </a:t>
            </a:r>
            <a:r>
              <a:rPr dirty="0" err="1"/>
              <a:t>заранее</a:t>
            </a:r>
            <a:r>
              <a:rPr dirty="0"/>
              <a:t> </a:t>
            </a:r>
            <a:r>
              <a:rPr dirty="0" err="1"/>
              <a:t>узнать</a:t>
            </a:r>
            <a:r>
              <a:rPr dirty="0"/>
              <a:t> </a:t>
            </a:r>
            <a:r>
              <a:rPr dirty="0" err="1"/>
              <a:t>какие</a:t>
            </a:r>
            <a:r>
              <a:rPr dirty="0"/>
              <a:t> </a:t>
            </a:r>
            <a:r>
              <a:rPr dirty="0" err="1"/>
              <a:t>активные</a:t>
            </a:r>
            <a:r>
              <a:rPr dirty="0"/>
              <a:t> и </a:t>
            </a:r>
            <a:r>
              <a:rPr dirty="0" err="1"/>
              <a:t>пассивные</a:t>
            </a:r>
            <a:r>
              <a:rPr dirty="0"/>
              <a:t> </a:t>
            </a:r>
            <a:r>
              <a:rPr dirty="0" err="1"/>
              <a:t>системы</a:t>
            </a:r>
            <a:r>
              <a:rPr dirty="0"/>
              <a:t> </a:t>
            </a:r>
            <a:r>
              <a:rPr dirty="0" err="1"/>
              <a:t>безопасности</a:t>
            </a:r>
            <a:r>
              <a:rPr dirty="0"/>
              <a:t> </a:t>
            </a:r>
            <a:r>
              <a:rPr dirty="0" err="1"/>
              <a:t>есть</a:t>
            </a:r>
            <a:r>
              <a:rPr dirty="0"/>
              <a:t> в </a:t>
            </a:r>
            <a:r>
              <a:rPr dirty="0" err="1" smtClean="0"/>
              <a:t>автомобиле</a:t>
            </a:r>
            <a:r>
              <a:rPr lang="ru-RU" dirty="0" smtClean="0"/>
              <a:t>.</a:t>
            </a:r>
            <a:endParaRPr dirty="0"/>
          </a:p>
          <a:p>
            <a:pPr marL="366521" indent="-366521" defTabSz="455675">
              <a:buSzPct val="60000"/>
              <a:defRPr sz="2807" b="1"/>
            </a:pPr>
            <a:r>
              <a:rPr dirty="0" err="1"/>
              <a:t>Серьезно</a:t>
            </a:r>
            <a:r>
              <a:rPr dirty="0"/>
              <a:t> </a:t>
            </a:r>
            <a:r>
              <a:rPr dirty="0" err="1"/>
              <a:t>отнестись</a:t>
            </a:r>
            <a:r>
              <a:rPr dirty="0"/>
              <a:t> к </a:t>
            </a:r>
            <a:r>
              <a:rPr dirty="0" err="1"/>
              <a:t>выбору</a:t>
            </a:r>
            <a:r>
              <a:rPr dirty="0"/>
              <a:t> </a:t>
            </a:r>
            <a:r>
              <a:rPr dirty="0" err="1"/>
              <a:t>цвета</a:t>
            </a:r>
            <a:r>
              <a:rPr dirty="0"/>
              <a:t> и </a:t>
            </a:r>
            <a:r>
              <a:rPr dirty="0" err="1"/>
              <a:t>марки</a:t>
            </a:r>
            <a:r>
              <a:rPr dirty="0"/>
              <a:t> </a:t>
            </a:r>
            <a:r>
              <a:rPr dirty="0" err="1"/>
              <a:t>автомобиля</a:t>
            </a:r>
            <a:r>
              <a:rPr dirty="0"/>
              <a:t>. </a:t>
            </a:r>
            <a:r>
              <a:rPr dirty="0" err="1"/>
              <a:t>Безопасные</a:t>
            </a:r>
            <a:r>
              <a:rPr dirty="0"/>
              <a:t> </a:t>
            </a:r>
            <a:r>
              <a:rPr dirty="0" err="1"/>
              <a:t>цвета</a:t>
            </a:r>
            <a:r>
              <a:rPr dirty="0"/>
              <a:t> - </a:t>
            </a:r>
            <a:r>
              <a:rPr dirty="0" err="1"/>
              <a:t>желтый</a:t>
            </a:r>
            <a:r>
              <a:rPr dirty="0"/>
              <a:t>, </a:t>
            </a:r>
            <a:r>
              <a:rPr dirty="0" err="1"/>
              <a:t>красный</a:t>
            </a:r>
            <a:r>
              <a:rPr dirty="0"/>
              <a:t> и </a:t>
            </a:r>
            <a:r>
              <a:rPr dirty="0" err="1" smtClean="0"/>
              <a:t>белый</a:t>
            </a:r>
            <a:r>
              <a:rPr lang="ru-RU" dirty="0" smtClean="0"/>
              <a:t>.</a:t>
            </a:r>
            <a:endParaRPr dirty="0"/>
          </a:p>
          <a:p>
            <a:pPr marL="366521" indent="-366521" defTabSz="455675">
              <a:buSzPct val="60000"/>
              <a:defRPr sz="2807" b="1"/>
            </a:pPr>
            <a:r>
              <a:rPr dirty="0" err="1"/>
              <a:t>Понимать</a:t>
            </a:r>
            <a:r>
              <a:rPr dirty="0"/>
              <a:t>, </a:t>
            </a:r>
            <a:r>
              <a:rPr dirty="0" err="1"/>
              <a:t>что</a:t>
            </a:r>
            <a:r>
              <a:rPr dirty="0"/>
              <a:t> </a:t>
            </a:r>
            <a:r>
              <a:rPr dirty="0" err="1"/>
              <a:t>безопасность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</a:t>
            </a:r>
            <a:r>
              <a:rPr dirty="0" err="1"/>
              <a:t>дороге</a:t>
            </a:r>
            <a:r>
              <a:rPr dirty="0"/>
              <a:t> </a:t>
            </a:r>
            <a:r>
              <a:rPr dirty="0" err="1"/>
              <a:t>во</a:t>
            </a:r>
            <a:r>
              <a:rPr dirty="0"/>
              <a:t> </a:t>
            </a:r>
            <a:r>
              <a:rPr dirty="0" err="1"/>
              <a:t>многом</a:t>
            </a:r>
            <a:r>
              <a:rPr dirty="0"/>
              <a:t> </a:t>
            </a:r>
            <a:r>
              <a:rPr dirty="0" err="1"/>
              <a:t>зависит</a:t>
            </a:r>
            <a:r>
              <a:rPr dirty="0"/>
              <a:t> </a:t>
            </a:r>
            <a:r>
              <a:rPr dirty="0" err="1"/>
              <a:t>от</a:t>
            </a:r>
            <a:r>
              <a:rPr dirty="0"/>
              <a:t> </a:t>
            </a:r>
            <a:r>
              <a:rPr dirty="0" err="1"/>
              <a:t>водителя</a:t>
            </a:r>
            <a:r>
              <a:rPr dirty="0"/>
              <a:t> и </a:t>
            </a:r>
            <a:r>
              <a:rPr dirty="0" err="1"/>
              <a:t>пешеходов</a:t>
            </a:r>
            <a:r>
              <a:rPr dirty="0"/>
              <a:t>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0" name="Рисунок 169"/>
          <p:cNvPicPr>
            <a:picLocks noGrp="1"/>
          </p:cNvPicPr>
          <p:nvPr>
            <p:ph type="pic" idx="13"/>
          </p:nvPr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736599" y="2324099"/>
            <a:ext cx="11531602" cy="6634363"/>
          </a:xfrm>
          <a:prstGeom prst="rect">
            <a:avLst/>
          </a:prstGeom>
        </p:spPr>
      </p:pic>
      <p:sp>
        <p:nvSpPr>
          <p:cNvPr id="171" name="Shape 17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algn="l">
              <a:defRPr>
                <a:solidFill>
                  <a:srgbClr val="941100"/>
                </a:solidFill>
              </a:defRPr>
            </a:lvl1pPr>
          </a:lstStyle>
          <a:p>
            <a:r>
              <a:t>Автомобили будущего</a:t>
            </a: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" name="Рисунок 172"/>
          <p:cNvPicPr>
            <a:picLocks noGrp="1"/>
          </p:cNvPicPr>
          <p:nvPr>
            <p:ph type="pic" idx="13"/>
          </p:nvPr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744720" y="3154136"/>
            <a:ext cx="8077419" cy="5502728"/>
          </a:xfrm>
          <a:prstGeom prst="rect">
            <a:avLst/>
          </a:prstGeom>
        </p:spPr>
      </p:pic>
      <p:sp>
        <p:nvSpPr>
          <p:cNvPr id="174" name="Shape 17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 fontScale="90000"/>
          </a:bodyPr>
          <a:lstStyle>
            <a:lvl1pPr algn="l">
              <a:defRPr>
                <a:solidFill>
                  <a:srgbClr val="941100"/>
                </a:solidFill>
              </a:defRPr>
            </a:lvl1pPr>
          </a:lstStyle>
          <a:p>
            <a:r>
              <a:rPr dirty="0" err="1"/>
              <a:t>Городской</a:t>
            </a:r>
            <a:r>
              <a:rPr dirty="0"/>
              <a:t> </a:t>
            </a:r>
            <a:r>
              <a:rPr dirty="0" err="1" smtClean="0"/>
              <a:t>автомобиль</a:t>
            </a:r>
            <a:r>
              <a:rPr lang="ru-RU" dirty="0" smtClean="0"/>
              <a:t> будущего</a:t>
            </a:r>
            <a:endParaRPr dirty="0"/>
          </a:p>
        </p:txBody>
      </p:sp>
      <p:sp>
        <p:nvSpPr>
          <p:cNvPr id="175" name="Shape 175"/>
          <p:cNvSpPr>
            <a:spLocks noGrp="1"/>
          </p:cNvSpPr>
          <p:nvPr>
            <p:ph type="body" sz="quarter" idx="1"/>
          </p:nvPr>
        </p:nvSpPr>
        <p:spPr>
          <a:xfrm>
            <a:off x="508000" y="2730500"/>
            <a:ext cx="3964782" cy="6214220"/>
          </a:xfrm>
          <a:prstGeom prst="rect">
            <a:avLst/>
          </a:prstGeom>
        </p:spPr>
        <p:txBody>
          <a:bodyPr/>
          <a:lstStyle/>
          <a:p>
            <a:pPr marL="0" indent="0" defTabSz="519937">
              <a:spcBef>
                <a:spcPts val="2100"/>
              </a:spcBef>
              <a:buClrTx/>
              <a:buSzTx/>
              <a:buFontTx/>
              <a:buNone/>
              <a:defRPr sz="3204" b="1"/>
            </a:pPr>
            <a:r>
              <a:rPr dirty="0" err="1"/>
              <a:t>Городской</a:t>
            </a:r>
            <a:r>
              <a:rPr dirty="0"/>
              <a:t> </a:t>
            </a:r>
            <a:r>
              <a:rPr dirty="0" err="1"/>
              <a:t>автомобиль</a:t>
            </a:r>
            <a:r>
              <a:rPr dirty="0"/>
              <a:t> </a:t>
            </a:r>
            <a:r>
              <a:rPr dirty="0" err="1"/>
              <a:t>будет</a:t>
            </a:r>
            <a:r>
              <a:rPr dirty="0"/>
              <a:t> </a:t>
            </a:r>
            <a:r>
              <a:rPr dirty="0" err="1"/>
              <a:t>предназначен</a:t>
            </a:r>
            <a:r>
              <a:rPr dirty="0"/>
              <a:t> </a:t>
            </a:r>
            <a:r>
              <a:rPr dirty="0" err="1"/>
              <a:t>для</a:t>
            </a:r>
            <a:r>
              <a:rPr dirty="0"/>
              <a:t> </a:t>
            </a:r>
            <a:r>
              <a:rPr dirty="0" err="1"/>
              <a:t>поездок</a:t>
            </a:r>
            <a:r>
              <a:rPr dirty="0"/>
              <a:t> </a:t>
            </a:r>
            <a:r>
              <a:rPr dirty="0" err="1"/>
              <a:t>по</a:t>
            </a:r>
            <a:r>
              <a:rPr dirty="0"/>
              <a:t> </a:t>
            </a:r>
            <a:r>
              <a:rPr dirty="0" err="1"/>
              <a:t>городу</a:t>
            </a:r>
            <a:r>
              <a:rPr dirty="0"/>
              <a:t>.</a:t>
            </a:r>
          </a:p>
          <a:p>
            <a:pPr marL="0" indent="0" defTabSz="519937">
              <a:spcBef>
                <a:spcPts val="2100"/>
              </a:spcBef>
              <a:buClrTx/>
              <a:buSzTx/>
              <a:buFontTx/>
              <a:buNone/>
              <a:defRPr sz="3204" b="1"/>
            </a:pPr>
            <a:r>
              <a:rPr dirty="0" err="1"/>
              <a:t>Главное</a:t>
            </a:r>
            <a:r>
              <a:rPr dirty="0"/>
              <a:t> </a:t>
            </a:r>
            <a:r>
              <a:rPr dirty="0" err="1"/>
              <a:t>достоинство</a:t>
            </a:r>
            <a:r>
              <a:rPr dirty="0"/>
              <a:t> – </a:t>
            </a:r>
            <a:r>
              <a:rPr dirty="0" err="1"/>
              <a:t>малые</a:t>
            </a:r>
            <a:r>
              <a:rPr dirty="0"/>
              <a:t> </a:t>
            </a:r>
            <a:r>
              <a:rPr dirty="0" err="1"/>
              <a:t>габариты</a:t>
            </a:r>
            <a:r>
              <a:rPr dirty="0"/>
              <a:t> и </a:t>
            </a:r>
            <a:r>
              <a:rPr dirty="0" err="1"/>
              <a:t>управление</a:t>
            </a:r>
            <a:r>
              <a:rPr dirty="0"/>
              <a:t> </a:t>
            </a:r>
            <a:r>
              <a:rPr dirty="0" err="1"/>
              <a:t>без</a:t>
            </a:r>
            <a:r>
              <a:rPr dirty="0"/>
              <a:t> </a:t>
            </a:r>
            <a:r>
              <a:rPr dirty="0" err="1"/>
              <a:t>помощи</a:t>
            </a:r>
            <a:r>
              <a:rPr dirty="0"/>
              <a:t> </a:t>
            </a:r>
            <a:r>
              <a:rPr dirty="0" err="1"/>
              <a:t>водителя</a:t>
            </a:r>
            <a:r>
              <a:rPr dirty="0"/>
              <a:t>.</a:t>
            </a:r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" name="Рисунок 176"/>
          <p:cNvPicPr>
            <a:picLocks noGrp="1"/>
          </p:cNvPicPr>
          <p:nvPr>
            <p:ph type="pic" idx="13"/>
          </p:nvPr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6591300" y="2565400"/>
            <a:ext cx="5842000" cy="6680200"/>
          </a:xfrm>
          <a:prstGeom prst="rect">
            <a:avLst/>
          </a:prstGeom>
        </p:spPr>
      </p:pic>
      <p:sp>
        <p:nvSpPr>
          <p:cNvPr id="178" name="Shape 17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 fontScale="90000"/>
          </a:bodyPr>
          <a:lstStyle>
            <a:lvl1pPr algn="l">
              <a:defRPr>
                <a:solidFill>
                  <a:srgbClr val="941100"/>
                </a:solidFill>
              </a:defRPr>
            </a:lvl1pPr>
          </a:lstStyle>
          <a:p>
            <a:r>
              <a:rPr dirty="0" err="1"/>
              <a:t>Спортивный</a:t>
            </a:r>
            <a:r>
              <a:rPr dirty="0"/>
              <a:t> </a:t>
            </a:r>
            <a:r>
              <a:rPr dirty="0" err="1" smtClean="0"/>
              <a:t>автомобиль</a:t>
            </a:r>
            <a:r>
              <a:rPr lang="ru-RU" dirty="0" smtClean="0"/>
              <a:t> будущего</a:t>
            </a:r>
            <a:endParaRPr dirty="0"/>
          </a:p>
        </p:txBody>
      </p:sp>
      <p:sp>
        <p:nvSpPr>
          <p:cNvPr id="179" name="Shape 179"/>
          <p:cNvSpPr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 defTabSz="525779">
              <a:spcBef>
                <a:spcPts val="2100"/>
              </a:spcBef>
              <a:buClrTx/>
              <a:buSzTx/>
              <a:buFontTx/>
              <a:buNone/>
              <a:defRPr sz="3239" b="1"/>
            </a:pPr>
            <a:r>
              <a:rPr dirty="0" err="1"/>
              <a:t>Спортивный</a:t>
            </a:r>
            <a:r>
              <a:rPr dirty="0"/>
              <a:t> </a:t>
            </a:r>
            <a:r>
              <a:rPr dirty="0" err="1"/>
              <a:t>автомобиль</a:t>
            </a:r>
            <a:r>
              <a:rPr dirty="0"/>
              <a:t> </a:t>
            </a:r>
            <a:r>
              <a:rPr dirty="0" err="1"/>
              <a:t>будет</a:t>
            </a:r>
            <a:r>
              <a:rPr dirty="0"/>
              <a:t> </a:t>
            </a:r>
            <a:r>
              <a:rPr dirty="0" err="1"/>
              <a:t>оригинален</a:t>
            </a:r>
            <a:r>
              <a:rPr dirty="0"/>
              <a:t> – </a:t>
            </a:r>
            <a:r>
              <a:rPr dirty="0" err="1"/>
              <a:t>он</a:t>
            </a:r>
            <a:r>
              <a:rPr dirty="0"/>
              <a:t> </a:t>
            </a:r>
            <a:r>
              <a:rPr dirty="0" err="1"/>
              <a:t>будет</a:t>
            </a:r>
            <a:r>
              <a:rPr dirty="0"/>
              <a:t> </a:t>
            </a:r>
            <a:r>
              <a:rPr dirty="0" err="1"/>
              <a:t>больших</a:t>
            </a:r>
            <a:r>
              <a:rPr dirty="0"/>
              <a:t> </a:t>
            </a:r>
            <a:r>
              <a:rPr dirty="0" err="1"/>
              <a:t>размеров</a:t>
            </a:r>
            <a:r>
              <a:rPr dirty="0"/>
              <a:t> </a:t>
            </a:r>
            <a:r>
              <a:rPr dirty="0" err="1"/>
              <a:t>для</a:t>
            </a:r>
            <a:r>
              <a:rPr dirty="0"/>
              <a:t> </a:t>
            </a:r>
            <a:r>
              <a:rPr dirty="0" err="1"/>
              <a:t>удобства</a:t>
            </a:r>
            <a:r>
              <a:rPr dirty="0"/>
              <a:t> </a:t>
            </a:r>
            <a:r>
              <a:rPr dirty="0" err="1"/>
              <a:t>водителя</a:t>
            </a:r>
            <a:r>
              <a:rPr dirty="0"/>
              <a:t> и </a:t>
            </a:r>
            <a:r>
              <a:rPr dirty="0" err="1"/>
              <a:t>одновременно</a:t>
            </a:r>
            <a:r>
              <a:rPr dirty="0"/>
              <a:t> </a:t>
            </a:r>
            <a:r>
              <a:rPr dirty="0" err="1"/>
              <a:t>машиной</a:t>
            </a:r>
            <a:r>
              <a:rPr dirty="0"/>
              <a:t> </a:t>
            </a:r>
            <a:r>
              <a:rPr dirty="0" err="1"/>
              <a:t>выходного</a:t>
            </a:r>
            <a:r>
              <a:rPr dirty="0"/>
              <a:t> </a:t>
            </a:r>
            <a:r>
              <a:rPr dirty="0" err="1"/>
              <a:t>дня</a:t>
            </a:r>
            <a:r>
              <a:rPr dirty="0"/>
              <a:t>.</a:t>
            </a:r>
          </a:p>
          <a:p>
            <a:pPr marL="0" indent="0" defTabSz="525779">
              <a:spcBef>
                <a:spcPts val="2100"/>
              </a:spcBef>
              <a:buClrTx/>
              <a:buSzTx/>
              <a:buFontTx/>
              <a:buNone/>
              <a:defRPr sz="3239" b="1"/>
            </a:pPr>
            <a:r>
              <a:rPr dirty="0" err="1"/>
              <a:t>Это</a:t>
            </a:r>
            <a:r>
              <a:rPr dirty="0"/>
              <a:t> </a:t>
            </a:r>
            <a:r>
              <a:rPr dirty="0" err="1"/>
              <a:t>будет</a:t>
            </a:r>
            <a:r>
              <a:rPr dirty="0"/>
              <a:t> </a:t>
            </a:r>
            <a:r>
              <a:rPr dirty="0" err="1"/>
              <a:t>автомобиль</a:t>
            </a:r>
            <a:r>
              <a:rPr dirty="0"/>
              <a:t> </a:t>
            </a:r>
            <a:r>
              <a:rPr dirty="0" err="1"/>
              <a:t>который</a:t>
            </a:r>
            <a:r>
              <a:rPr dirty="0"/>
              <a:t> </a:t>
            </a:r>
            <a:r>
              <a:rPr dirty="0" err="1"/>
              <a:t>будет</a:t>
            </a:r>
            <a:r>
              <a:rPr dirty="0"/>
              <a:t> </a:t>
            </a:r>
            <a:r>
              <a:rPr dirty="0" err="1"/>
              <a:t>доставлять</a:t>
            </a:r>
            <a:r>
              <a:rPr dirty="0"/>
              <a:t> </a:t>
            </a:r>
            <a:r>
              <a:rPr dirty="0" err="1"/>
              <a:t>удовольствие</a:t>
            </a:r>
            <a:r>
              <a:rPr dirty="0"/>
              <a:t> </a:t>
            </a:r>
            <a:r>
              <a:rPr dirty="0" err="1"/>
              <a:t>от</a:t>
            </a:r>
            <a:r>
              <a:rPr dirty="0"/>
              <a:t> </a:t>
            </a:r>
            <a:r>
              <a:rPr dirty="0" err="1"/>
              <a:t>вождения</a:t>
            </a:r>
            <a:r>
              <a:rPr dirty="0"/>
              <a:t>.</a:t>
            </a: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69752" y="4372744"/>
            <a:ext cx="11988800" cy="1219200"/>
          </a:xfrm>
        </p:spPr>
        <p:txBody>
          <a:bodyPr>
            <a:normAutofit/>
          </a:bodyPr>
          <a:lstStyle/>
          <a:p>
            <a:pPr algn="l"/>
            <a:r>
              <a:rPr lang="ru-RU" sz="6300" dirty="0" smtClean="0">
                <a:solidFill>
                  <a:srgbClr val="941100"/>
                </a:solidFill>
              </a:rPr>
              <a:t>СПАСИБО ЗА ВНИМАНИЕ!!!</a:t>
            </a:r>
            <a:endParaRPr lang="ru-RU" sz="6300" dirty="0">
              <a:solidFill>
                <a:srgbClr val="941100"/>
              </a:solidFill>
            </a:endParaRP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" name="Рисунок 136"/>
          <p:cNvPicPr>
            <a:picLocks noGrp="1"/>
          </p:cNvPicPr>
          <p:nvPr>
            <p:ph type="pic" idx="13"/>
          </p:nvPr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65385" y="2643187"/>
            <a:ext cx="7802415" cy="6524626"/>
          </a:xfrm>
          <a:prstGeom prst="rect">
            <a:avLst/>
          </a:prstGeom>
        </p:spPr>
      </p:pic>
      <p:sp>
        <p:nvSpPr>
          <p:cNvPr id="138" name="Shape 13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algn="l">
              <a:defRPr>
                <a:solidFill>
                  <a:srgbClr val="941100"/>
                </a:solidFill>
              </a:defRPr>
            </a:lvl1pPr>
          </a:lstStyle>
          <a:p>
            <a:r>
              <a:t>Актуальность</a:t>
            </a:r>
          </a:p>
        </p:txBody>
      </p:sp>
      <p:sp>
        <p:nvSpPr>
          <p:cNvPr id="139" name="Shape 139"/>
          <p:cNvSpPr>
            <a:spLocks noGrp="1"/>
          </p:cNvSpPr>
          <p:nvPr>
            <p:ph type="body" sz="half" idx="1"/>
          </p:nvPr>
        </p:nvSpPr>
        <p:spPr>
          <a:xfrm>
            <a:off x="8477498" y="2563812"/>
            <a:ext cx="4251474" cy="6350001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2400"/>
              </a:spcBef>
              <a:buClrTx/>
              <a:buSzTx/>
              <a:buFontTx/>
              <a:buNone/>
              <a:defRPr sz="3600" b="1"/>
            </a:lvl1pPr>
          </a:lstStyle>
          <a:p>
            <a:r>
              <a:rPr dirty="0"/>
              <a:t>В 2016 </a:t>
            </a:r>
            <a:r>
              <a:rPr dirty="0" err="1"/>
              <a:t>году</a:t>
            </a:r>
            <a:r>
              <a:rPr dirty="0"/>
              <a:t> </a:t>
            </a:r>
            <a:r>
              <a:rPr dirty="0" err="1"/>
              <a:t>только</a:t>
            </a:r>
            <a:r>
              <a:rPr dirty="0"/>
              <a:t> в </a:t>
            </a:r>
            <a:r>
              <a:rPr dirty="0" err="1"/>
              <a:t>Санкт-Петербурге</a:t>
            </a:r>
            <a:r>
              <a:rPr dirty="0"/>
              <a:t> </a:t>
            </a:r>
            <a:r>
              <a:rPr dirty="0" err="1"/>
              <a:t>было</a:t>
            </a:r>
            <a:r>
              <a:rPr dirty="0"/>
              <a:t> </a:t>
            </a:r>
            <a:r>
              <a:rPr dirty="0" err="1"/>
              <a:t>зафиксировано</a:t>
            </a:r>
            <a:r>
              <a:rPr dirty="0"/>
              <a:t> 5292 </a:t>
            </a:r>
            <a:r>
              <a:rPr dirty="0" err="1" smtClean="0"/>
              <a:t>аварии</a:t>
            </a:r>
            <a:r>
              <a:rPr lang="ru-RU" dirty="0" smtClean="0"/>
              <a:t>, в которых пострадало более 6500 человек. </a:t>
            </a:r>
            <a:r>
              <a:rPr dirty="0" err="1" smtClean="0"/>
              <a:t>Из</a:t>
            </a:r>
            <a:r>
              <a:rPr dirty="0" smtClean="0"/>
              <a:t> </a:t>
            </a:r>
            <a:r>
              <a:rPr dirty="0" err="1" smtClean="0"/>
              <a:t>них</a:t>
            </a:r>
            <a:r>
              <a:rPr lang="ru-RU" dirty="0" smtClean="0"/>
              <a:t> 253</a:t>
            </a:r>
            <a:r>
              <a:rPr dirty="0" smtClean="0"/>
              <a:t> </a:t>
            </a:r>
            <a:r>
              <a:rPr lang="ru-RU" dirty="0" smtClean="0"/>
              <a:t>погибло.</a:t>
            </a:r>
            <a:endParaRPr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Shape 141"/>
          <p:cNvSpPr>
            <a:spLocks noGrp="1"/>
          </p:cNvSpPr>
          <p:nvPr>
            <p:ph type="title"/>
          </p:nvPr>
        </p:nvSpPr>
        <p:spPr>
          <a:xfrm>
            <a:off x="508000" y="698500"/>
            <a:ext cx="11988800" cy="1219200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rgbClr val="941100"/>
                </a:solidFill>
              </a:defRPr>
            </a:lvl1pPr>
          </a:lstStyle>
          <a:p>
            <a:r>
              <a:t>Задачи</a:t>
            </a:r>
          </a:p>
        </p:txBody>
      </p:sp>
      <p:sp>
        <p:nvSpPr>
          <p:cNvPr id="142" name="Shape 142"/>
          <p:cNvSpPr>
            <a:spLocks noGrp="1"/>
          </p:cNvSpPr>
          <p:nvPr>
            <p:ph type="body" idx="1"/>
          </p:nvPr>
        </p:nvSpPr>
        <p:spPr>
          <a:xfrm>
            <a:off x="508000" y="2340967"/>
            <a:ext cx="11988800" cy="6810078"/>
          </a:xfrm>
          <a:prstGeom prst="rect">
            <a:avLst/>
          </a:prstGeom>
        </p:spPr>
        <p:txBody>
          <a:bodyPr/>
          <a:lstStyle/>
          <a:p>
            <a:pPr marL="385318" indent="-385318" defTabSz="479044">
              <a:spcBef>
                <a:spcPts val="1900"/>
              </a:spcBef>
              <a:defRPr sz="2952"/>
            </a:pPr>
            <a:r>
              <a:rPr lang="ru-RU" dirty="0" err="1" smtClean="0"/>
              <a:t>В</a:t>
            </a:r>
            <a:r>
              <a:rPr dirty="0" err="1" smtClean="0"/>
              <a:t>ыяснить</a:t>
            </a:r>
            <a:r>
              <a:rPr dirty="0"/>
              <a:t>, </a:t>
            </a:r>
            <a:r>
              <a:rPr dirty="0" err="1"/>
              <a:t>какой</a:t>
            </a:r>
            <a:r>
              <a:rPr dirty="0"/>
              <a:t> </a:t>
            </a:r>
            <a:r>
              <a:rPr dirty="0" err="1"/>
              <a:t>процент</a:t>
            </a:r>
            <a:r>
              <a:rPr dirty="0"/>
              <a:t> </a:t>
            </a:r>
            <a:r>
              <a:rPr dirty="0" err="1"/>
              <a:t>семей</a:t>
            </a:r>
            <a:r>
              <a:rPr dirty="0"/>
              <a:t> в </a:t>
            </a:r>
            <a:r>
              <a:rPr dirty="0" err="1"/>
              <a:t>нашей</a:t>
            </a:r>
            <a:r>
              <a:rPr dirty="0"/>
              <a:t> </a:t>
            </a:r>
            <a:r>
              <a:rPr dirty="0" err="1"/>
              <a:t>школе</a:t>
            </a:r>
            <a:r>
              <a:rPr dirty="0"/>
              <a:t> </a:t>
            </a:r>
            <a:r>
              <a:rPr dirty="0" err="1"/>
              <a:t>имеет</a:t>
            </a:r>
            <a:r>
              <a:rPr dirty="0"/>
              <a:t> </a:t>
            </a:r>
            <a:r>
              <a:rPr dirty="0" err="1" smtClean="0"/>
              <a:t>автомобили</a:t>
            </a:r>
            <a:endParaRPr dirty="0"/>
          </a:p>
          <a:p>
            <a:pPr marL="385318" indent="-385318" defTabSz="479044">
              <a:spcBef>
                <a:spcPts val="1900"/>
              </a:spcBef>
              <a:defRPr sz="2952"/>
            </a:pPr>
            <a:r>
              <a:rPr lang="ru-RU" dirty="0" smtClean="0"/>
              <a:t>Установить </a:t>
            </a:r>
            <a:r>
              <a:rPr dirty="0" err="1" smtClean="0"/>
              <a:t>самую</a:t>
            </a:r>
            <a:r>
              <a:rPr dirty="0" smtClean="0"/>
              <a:t> </a:t>
            </a:r>
            <a:r>
              <a:rPr dirty="0" err="1"/>
              <a:t>популярные</a:t>
            </a:r>
            <a:r>
              <a:rPr dirty="0"/>
              <a:t> </a:t>
            </a:r>
            <a:r>
              <a:rPr dirty="0" err="1"/>
              <a:t>марку</a:t>
            </a:r>
            <a:r>
              <a:rPr dirty="0"/>
              <a:t> и </a:t>
            </a:r>
            <a:r>
              <a:rPr dirty="0" err="1"/>
              <a:t>цвет</a:t>
            </a:r>
            <a:r>
              <a:rPr dirty="0"/>
              <a:t> </a:t>
            </a:r>
            <a:r>
              <a:rPr dirty="0" err="1" smtClean="0"/>
              <a:t>автомобиля</a:t>
            </a:r>
            <a:endParaRPr dirty="0"/>
          </a:p>
          <a:p>
            <a:pPr marL="385318" indent="-385318" defTabSz="479044">
              <a:spcBef>
                <a:spcPts val="1900"/>
              </a:spcBef>
              <a:defRPr sz="2952"/>
            </a:pPr>
            <a:r>
              <a:rPr lang="ru-RU" dirty="0" smtClean="0"/>
              <a:t>Познакомиться с работой </a:t>
            </a:r>
            <a:r>
              <a:rPr dirty="0" err="1" smtClean="0"/>
              <a:t>автомобильн</a:t>
            </a:r>
            <a:r>
              <a:rPr lang="ru-RU" dirty="0" smtClean="0"/>
              <a:t>ого</a:t>
            </a:r>
            <a:r>
              <a:rPr dirty="0" smtClean="0"/>
              <a:t> </a:t>
            </a:r>
            <a:r>
              <a:rPr dirty="0" err="1" smtClean="0"/>
              <a:t>завод</a:t>
            </a:r>
            <a:r>
              <a:rPr lang="ru-RU" dirty="0" smtClean="0"/>
              <a:t>а</a:t>
            </a:r>
            <a:endParaRPr dirty="0"/>
          </a:p>
          <a:p>
            <a:pPr marL="385318" indent="-385318" defTabSz="479044">
              <a:spcBef>
                <a:spcPts val="1900"/>
              </a:spcBef>
              <a:defRPr sz="2952"/>
            </a:pPr>
            <a:r>
              <a:rPr lang="ru-RU" dirty="0" smtClean="0"/>
              <a:t>Выяснить какие системы безопасности </a:t>
            </a:r>
            <a:r>
              <a:rPr dirty="0" err="1" smtClean="0"/>
              <a:t>устанавливают</a:t>
            </a:r>
            <a:r>
              <a:rPr dirty="0" smtClean="0"/>
              <a:t> </a:t>
            </a:r>
            <a:r>
              <a:rPr dirty="0" err="1"/>
              <a:t>на</a:t>
            </a:r>
            <a:r>
              <a:rPr dirty="0"/>
              <a:t> </a:t>
            </a:r>
            <a:r>
              <a:rPr dirty="0" err="1" smtClean="0"/>
              <a:t>производстве</a:t>
            </a:r>
            <a:endParaRPr dirty="0"/>
          </a:p>
          <a:p>
            <a:pPr marL="385318" indent="-385318" defTabSz="479044">
              <a:spcBef>
                <a:spcPts val="1900"/>
              </a:spcBef>
              <a:defRPr sz="2952"/>
            </a:pPr>
            <a:r>
              <a:rPr lang="ru-RU" dirty="0" smtClean="0"/>
              <a:t>Дать рекомендации по выбору безопасного автомобиля</a:t>
            </a:r>
          </a:p>
          <a:p>
            <a:pPr marL="385318" indent="-385318" defTabSz="479044">
              <a:spcBef>
                <a:spcPts val="1900"/>
              </a:spcBef>
              <a:defRPr sz="2952"/>
            </a:pPr>
            <a:r>
              <a:rPr lang="ru-RU" dirty="0" smtClean="0"/>
              <a:t>Найти информацию о системах безопасности автомобиля будущего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4" name="Chart 144"/>
          <p:cNvGraphicFramePr/>
          <p:nvPr/>
        </p:nvGraphicFramePr>
        <p:xfrm>
          <a:off x="667946" y="2178049"/>
          <a:ext cx="4533096" cy="72627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45" name="Shape 145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algn="l">
              <a:defRPr>
                <a:solidFill>
                  <a:srgbClr val="941100"/>
                </a:solidFill>
              </a:defRPr>
            </a:lvl1pPr>
          </a:lstStyle>
          <a:p>
            <a:r>
              <a:t>Результаты опроса</a:t>
            </a:r>
          </a:p>
        </p:txBody>
      </p:sp>
      <p:graphicFrame>
        <p:nvGraphicFramePr>
          <p:cNvPr id="146" name="Chart 146"/>
          <p:cNvGraphicFramePr/>
          <p:nvPr/>
        </p:nvGraphicFramePr>
        <p:xfrm>
          <a:off x="7206979" y="2279649"/>
          <a:ext cx="4769030" cy="72561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" name="Рисунок 147"/>
          <p:cNvPicPr>
            <a:picLocks noGrp="1"/>
          </p:cNvPicPr>
          <p:nvPr>
            <p:ph type="pic" idx="13"/>
          </p:nvPr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-127000" y="12700"/>
            <a:ext cx="13258800" cy="10083800"/>
          </a:xfrm>
          <a:prstGeom prst="rect">
            <a:avLst/>
          </a:prstGeom>
          <a:ln w="9525">
            <a:rou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Рисунок 149"/>
          <p:cNvPicPr>
            <a:picLocks noGrp="1"/>
          </p:cNvPicPr>
          <p:nvPr>
            <p:ph type="pic" idx="13"/>
          </p:nvPr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5720705" y="2565400"/>
            <a:ext cx="6814195" cy="6680200"/>
          </a:xfrm>
          <a:prstGeom prst="rect">
            <a:avLst/>
          </a:prstGeom>
        </p:spPr>
      </p:pic>
      <p:sp>
        <p:nvSpPr>
          <p:cNvPr id="151" name="Shape 15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 fontScale="90000"/>
          </a:bodyPr>
          <a:lstStyle>
            <a:lvl1pPr algn="l" defTabSz="578358">
              <a:spcBef>
                <a:spcPts val="1500"/>
              </a:spcBef>
              <a:defRPr sz="6930">
                <a:solidFill>
                  <a:srgbClr val="941100"/>
                </a:solidFill>
              </a:defRPr>
            </a:lvl1pPr>
          </a:lstStyle>
          <a:p>
            <a:r>
              <a:t>Система активной безопасности</a:t>
            </a:r>
          </a:p>
        </p:txBody>
      </p:sp>
      <p:sp>
        <p:nvSpPr>
          <p:cNvPr id="152" name="Shape 152"/>
          <p:cNvSpPr>
            <a:spLocks noGrp="1"/>
          </p:cNvSpPr>
          <p:nvPr>
            <p:ph type="body" sz="half" idx="1"/>
          </p:nvPr>
        </p:nvSpPr>
        <p:spPr>
          <a:xfrm>
            <a:off x="596900" y="2628900"/>
            <a:ext cx="5174358" cy="6350000"/>
          </a:xfrm>
          <a:prstGeom prst="rect">
            <a:avLst/>
          </a:prstGeom>
        </p:spPr>
        <p:txBody>
          <a:bodyPr/>
          <a:lstStyle/>
          <a:p>
            <a:r>
              <a:rPr dirty="0" err="1"/>
              <a:t>Антиблокировочная</a:t>
            </a:r>
            <a:r>
              <a:rPr dirty="0"/>
              <a:t> </a:t>
            </a:r>
            <a:r>
              <a:rPr dirty="0" err="1"/>
              <a:t>система</a:t>
            </a:r>
            <a:r>
              <a:rPr dirty="0"/>
              <a:t> </a:t>
            </a:r>
            <a:r>
              <a:rPr dirty="0" err="1"/>
              <a:t>тормозов</a:t>
            </a:r>
            <a:r>
              <a:rPr dirty="0"/>
              <a:t> (АБС</a:t>
            </a:r>
            <a:r>
              <a:rPr dirty="0" smtClean="0"/>
              <a:t>)</a:t>
            </a:r>
            <a:endParaRPr lang="ru-RU" dirty="0" smtClean="0"/>
          </a:p>
          <a:p>
            <a:r>
              <a:rPr lang="ru-RU" dirty="0" smtClean="0"/>
              <a:t> </a:t>
            </a:r>
            <a:r>
              <a:rPr lang="en-US" dirty="0" err="1" smtClean="0"/>
              <a:t>Антипробуксовочная</a:t>
            </a:r>
            <a:r>
              <a:rPr lang="en-US" dirty="0" smtClean="0"/>
              <a:t> </a:t>
            </a:r>
            <a:r>
              <a:rPr lang="en-US" dirty="0" err="1" smtClean="0"/>
              <a:t>система</a:t>
            </a:r>
            <a:r>
              <a:rPr lang="en-US" dirty="0" smtClean="0"/>
              <a:t> </a:t>
            </a:r>
            <a:r>
              <a:rPr lang="ru-RU" dirty="0" smtClean="0"/>
              <a:t>(АПС)</a:t>
            </a:r>
          </a:p>
          <a:p>
            <a:r>
              <a:rPr lang="ru-RU" dirty="0" smtClean="0"/>
              <a:t> </a:t>
            </a:r>
            <a:r>
              <a:rPr lang="en-US" dirty="0" err="1" smtClean="0"/>
              <a:t>Электронный</a:t>
            </a:r>
            <a:r>
              <a:rPr lang="en-US" dirty="0" smtClean="0"/>
              <a:t> </a:t>
            </a:r>
            <a:r>
              <a:rPr lang="en-US" dirty="0" err="1" smtClean="0"/>
              <a:t>контроль</a:t>
            </a:r>
            <a:r>
              <a:rPr lang="en-US" dirty="0" smtClean="0"/>
              <a:t> </a:t>
            </a:r>
            <a:r>
              <a:rPr lang="en-US" dirty="0" err="1" smtClean="0"/>
              <a:t>устойчивости</a:t>
            </a:r>
            <a:r>
              <a:rPr lang="en-US" dirty="0" smtClean="0"/>
              <a:t> </a:t>
            </a:r>
            <a:endParaRPr lang="ru-RU" dirty="0" smtClean="0"/>
          </a:p>
          <a:p>
            <a:r>
              <a:rPr lang="ru-RU" dirty="0" smtClean="0"/>
              <a:t> </a:t>
            </a:r>
            <a:r>
              <a:rPr lang="en-US" dirty="0" err="1" smtClean="0"/>
              <a:t>Система</a:t>
            </a:r>
            <a:r>
              <a:rPr lang="en-US" dirty="0" smtClean="0"/>
              <a:t> </a:t>
            </a:r>
            <a:r>
              <a:rPr lang="en-US" dirty="0" err="1" smtClean="0"/>
              <a:t>распределения</a:t>
            </a:r>
            <a:r>
              <a:rPr lang="en-US" dirty="0" smtClean="0"/>
              <a:t> </a:t>
            </a:r>
            <a:r>
              <a:rPr lang="en-US" dirty="0" err="1" smtClean="0"/>
              <a:t>тормозных</a:t>
            </a:r>
            <a:r>
              <a:rPr lang="en-US" dirty="0" smtClean="0"/>
              <a:t> </a:t>
            </a:r>
            <a:r>
              <a:rPr lang="en-US" dirty="0" err="1" smtClean="0"/>
              <a:t>усилий</a:t>
            </a:r>
            <a:endParaRPr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Рисунок 153"/>
          <p:cNvPicPr>
            <a:picLocks noGrp="1"/>
          </p:cNvPicPr>
          <p:nvPr>
            <p:ph type="pic" idx="13"/>
          </p:nvPr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161825" y="2565400"/>
            <a:ext cx="7373690" cy="6367314"/>
          </a:xfrm>
          <a:prstGeom prst="rect">
            <a:avLst/>
          </a:prstGeom>
        </p:spPr>
      </p:pic>
      <p:sp>
        <p:nvSpPr>
          <p:cNvPr id="155" name="Shape 155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 fontScale="90000"/>
          </a:bodyPr>
          <a:lstStyle>
            <a:lvl1pPr algn="l" defTabSz="560831">
              <a:spcBef>
                <a:spcPts val="1500"/>
              </a:spcBef>
              <a:defRPr sz="6719">
                <a:solidFill>
                  <a:srgbClr val="941100"/>
                </a:solidFill>
              </a:defRPr>
            </a:lvl1pPr>
          </a:lstStyle>
          <a:p>
            <a:r>
              <a:t>Система пассивной безопасности</a:t>
            </a:r>
          </a:p>
        </p:txBody>
      </p:sp>
      <p:sp>
        <p:nvSpPr>
          <p:cNvPr id="156" name="Shape 156"/>
          <p:cNvSpPr>
            <a:spLocks noGrp="1"/>
          </p:cNvSpPr>
          <p:nvPr>
            <p:ph type="body" sz="half" idx="1"/>
          </p:nvPr>
        </p:nvSpPr>
        <p:spPr>
          <a:xfrm>
            <a:off x="7678439" y="2324100"/>
            <a:ext cx="5135861" cy="7105650"/>
          </a:xfrm>
          <a:prstGeom prst="rect">
            <a:avLst/>
          </a:prstGeom>
        </p:spPr>
        <p:txBody>
          <a:bodyPr/>
          <a:lstStyle/>
          <a:p>
            <a:pPr marL="352425" indent="-352425" defTabSz="438150">
              <a:buSzPct val="60000"/>
              <a:defRPr sz="2700" b="1"/>
            </a:pPr>
            <a:r>
              <a:rPr dirty="0" err="1"/>
              <a:t>Ремни</a:t>
            </a:r>
            <a:r>
              <a:rPr dirty="0"/>
              <a:t> </a:t>
            </a:r>
            <a:r>
              <a:rPr dirty="0" err="1"/>
              <a:t>безопасности</a:t>
            </a:r>
            <a:r>
              <a:rPr dirty="0"/>
              <a:t> и </a:t>
            </a:r>
            <a:r>
              <a:rPr dirty="0" err="1"/>
              <a:t>подушки</a:t>
            </a:r>
            <a:r>
              <a:rPr dirty="0"/>
              <a:t> </a:t>
            </a:r>
            <a:r>
              <a:rPr dirty="0" err="1" smtClean="0"/>
              <a:t>безопасности</a:t>
            </a:r>
            <a:endParaRPr dirty="0"/>
          </a:p>
          <a:p>
            <a:pPr marL="352425" indent="-352425" defTabSz="438150">
              <a:buSzPct val="60000"/>
              <a:defRPr sz="2700" b="1"/>
            </a:pPr>
            <a:r>
              <a:rPr dirty="0" err="1"/>
              <a:t>Подголовники</a:t>
            </a:r>
            <a:r>
              <a:rPr dirty="0"/>
              <a:t> </a:t>
            </a:r>
            <a:r>
              <a:rPr dirty="0" err="1" smtClean="0"/>
              <a:t>сидений</a:t>
            </a:r>
            <a:endParaRPr dirty="0"/>
          </a:p>
          <a:p>
            <a:pPr marL="352425" indent="-352425" defTabSz="438150">
              <a:buSzPct val="60000"/>
              <a:defRPr sz="2700" b="1"/>
            </a:pPr>
            <a:r>
              <a:rPr dirty="0" err="1"/>
              <a:t>Энерго-поглощающие</a:t>
            </a:r>
            <a:r>
              <a:rPr dirty="0"/>
              <a:t> </a:t>
            </a:r>
            <a:r>
              <a:rPr dirty="0" err="1"/>
              <a:t>элементы</a:t>
            </a:r>
            <a:r>
              <a:rPr dirty="0"/>
              <a:t> </a:t>
            </a:r>
            <a:r>
              <a:rPr dirty="0" err="1"/>
              <a:t>передней</a:t>
            </a:r>
            <a:r>
              <a:rPr dirty="0"/>
              <a:t> и </a:t>
            </a:r>
            <a:r>
              <a:rPr dirty="0" err="1"/>
              <a:t>задней</a:t>
            </a:r>
            <a:r>
              <a:rPr dirty="0"/>
              <a:t> </a:t>
            </a:r>
            <a:r>
              <a:rPr dirty="0" err="1"/>
              <a:t>частей</a:t>
            </a:r>
            <a:r>
              <a:rPr dirty="0"/>
              <a:t> </a:t>
            </a:r>
            <a:r>
              <a:rPr dirty="0" err="1" smtClean="0"/>
              <a:t>автомобиля</a:t>
            </a:r>
            <a:endParaRPr dirty="0"/>
          </a:p>
          <a:p>
            <a:pPr marL="352425" indent="-352425" defTabSz="438150">
              <a:buSzPct val="60000"/>
              <a:defRPr sz="2700" b="1"/>
            </a:pPr>
            <a:r>
              <a:rPr dirty="0" err="1"/>
              <a:t>Сминаемые</a:t>
            </a:r>
            <a:r>
              <a:rPr dirty="0"/>
              <a:t> </a:t>
            </a:r>
            <a:r>
              <a:rPr dirty="0" err="1"/>
              <a:t>или</a:t>
            </a:r>
            <a:r>
              <a:rPr dirty="0"/>
              <a:t> </a:t>
            </a:r>
            <a:r>
              <a:rPr dirty="0" err="1"/>
              <a:t>мягкие</a:t>
            </a:r>
            <a:r>
              <a:rPr dirty="0"/>
              <a:t> </a:t>
            </a:r>
            <a:r>
              <a:rPr dirty="0" err="1"/>
              <a:t>элементы</a:t>
            </a:r>
            <a:r>
              <a:rPr dirty="0"/>
              <a:t> </a:t>
            </a:r>
            <a:r>
              <a:rPr dirty="0" err="1"/>
              <a:t>передней</a:t>
            </a:r>
            <a:r>
              <a:rPr dirty="0"/>
              <a:t> </a:t>
            </a:r>
            <a:r>
              <a:rPr dirty="0" err="1"/>
              <a:t>панели</a:t>
            </a:r>
            <a:r>
              <a:rPr dirty="0"/>
              <a:t> и </a:t>
            </a:r>
            <a:r>
              <a:rPr dirty="0" err="1"/>
              <a:t>складывающаяся</a:t>
            </a:r>
            <a:r>
              <a:rPr dirty="0"/>
              <a:t> </a:t>
            </a:r>
            <a:r>
              <a:rPr dirty="0" err="1"/>
              <a:t>рулевая</a:t>
            </a:r>
            <a:r>
              <a:rPr dirty="0"/>
              <a:t> </a:t>
            </a:r>
            <a:r>
              <a:rPr dirty="0" err="1" smtClean="0"/>
              <a:t>колонка</a:t>
            </a:r>
            <a:endParaRPr dirty="0"/>
          </a:p>
          <a:p>
            <a:pPr marL="352425" indent="-352425" defTabSz="438150">
              <a:buSzPct val="60000"/>
              <a:defRPr sz="2700" b="1"/>
            </a:pPr>
            <a:r>
              <a:rPr dirty="0" err="1"/>
              <a:t>Травмо-безопасный</a:t>
            </a:r>
            <a:r>
              <a:rPr dirty="0"/>
              <a:t> </a:t>
            </a:r>
            <a:r>
              <a:rPr dirty="0" err="1"/>
              <a:t>педальный</a:t>
            </a:r>
            <a:r>
              <a:rPr dirty="0"/>
              <a:t> </a:t>
            </a:r>
            <a:r>
              <a:rPr dirty="0" err="1" smtClean="0"/>
              <a:t>узел</a:t>
            </a:r>
            <a:endParaRPr dirty="0"/>
          </a:p>
          <a:p>
            <a:pPr marL="352425" indent="-352425" defTabSz="438150">
              <a:buSzPct val="60000"/>
              <a:defRPr sz="2700" b="1"/>
            </a:pPr>
            <a:r>
              <a:rPr dirty="0" err="1"/>
              <a:t>Безопасные</a:t>
            </a:r>
            <a:r>
              <a:rPr dirty="0"/>
              <a:t> </a:t>
            </a:r>
            <a:r>
              <a:rPr dirty="0" err="1" smtClean="0"/>
              <a:t>стёкла</a:t>
            </a:r>
            <a:endParaRPr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" name="Рисунок 157"/>
          <p:cNvPicPr>
            <a:picLocks noGrp="1"/>
          </p:cNvPicPr>
          <p:nvPr>
            <p:ph type="pic" idx="13"/>
          </p:nvPr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6692900" y="2565400"/>
            <a:ext cx="5842000" cy="6680200"/>
          </a:xfrm>
          <a:prstGeom prst="rect">
            <a:avLst/>
          </a:prstGeom>
        </p:spPr>
      </p:pic>
      <p:sp>
        <p:nvSpPr>
          <p:cNvPr id="159" name="Shape 15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 fontScale="90000"/>
          </a:bodyPr>
          <a:lstStyle>
            <a:lvl1pPr algn="l" defTabSz="572516">
              <a:spcBef>
                <a:spcPts val="1500"/>
              </a:spcBef>
              <a:defRPr sz="6860">
                <a:solidFill>
                  <a:srgbClr val="941100"/>
                </a:solidFill>
              </a:defRPr>
            </a:lvl1pPr>
          </a:lstStyle>
          <a:p>
            <a:r>
              <a:t>Безопасность и цвет автомобиля</a:t>
            </a:r>
          </a:p>
        </p:txBody>
      </p:sp>
      <p:sp>
        <p:nvSpPr>
          <p:cNvPr id="160" name="Shape 160"/>
          <p:cNvSpPr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446404" indent="-446404" defTabSz="554990">
              <a:spcBef>
                <a:spcPts val="2200"/>
              </a:spcBef>
              <a:buSzPct val="60000"/>
              <a:defRPr sz="3420" b="1"/>
            </a:pPr>
            <a:r>
              <a:rPr dirty="0" err="1"/>
              <a:t>Первое</a:t>
            </a:r>
            <a:r>
              <a:rPr dirty="0"/>
              <a:t> </a:t>
            </a:r>
            <a:r>
              <a:rPr dirty="0" err="1"/>
              <a:t>место</a:t>
            </a:r>
            <a:r>
              <a:rPr dirty="0"/>
              <a:t> в </a:t>
            </a:r>
            <a:r>
              <a:rPr dirty="0" err="1"/>
              <a:t>списке</a:t>
            </a:r>
            <a:r>
              <a:rPr dirty="0"/>
              <a:t> </a:t>
            </a:r>
            <a:r>
              <a:rPr dirty="0" err="1"/>
              <a:t>опасных</a:t>
            </a:r>
            <a:r>
              <a:rPr dirty="0"/>
              <a:t> </a:t>
            </a:r>
            <a:r>
              <a:rPr dirty="0" err="1"/>
              <a:t>занимает</a:t>
            </a:r>
            <a:r>
              <a:rPr dirty="0"/>
              <a:t> </a:t>
            </a:r>
            <a:r>
              <a:rPr lang="ru-RU" dirty="0" smtClean="0"/>
              <a:t>чёрный </a:t>
            </a:r>
            <a:r>
              <a:rPr dirty="0" err="1" smtClean="0"/>
              <a:t>цвет</a:t>
            </a:r>
            <a:r>
              <a:rPr lang="ru-RU" dirty="0" smtClean="0"/>
              <a:t> автомобиля</a:t>
            </a:r>
            <a:endParaRPr dirty="0"/>
          </a:p>
          <a:p>
            <a:pPr marL="446404" indent="-446404" defTabSz="554990">
              <a:spcBef>
                <a:spcPts val="2200"/>
              </a:spcBef>
              <a:buSzPct val="60000"/>
              <a:defRPr sz="3420" b="1"/>
            </a:pPr>
            <a:r>
              <a:rPr lang="ru-RU" dirty="0" smtClean="0"/>
              <a:t>К</a:t>
            </a:r>
            <a:r>
              <a:rPr dirty="0" err="1" smtClean="0"/>
              <a:t>оричневые</a:t>
            </a:r>
            <a:r>
              <a:rPr dirty="0" smtClean="0"/>
              <a:t> </a:t>
            </a:r>
            <a:r>
              <a:rPr dirty="0"/>
              <a:t>и </a:t>
            </a:r>
            <a:r>
              <a:rPr dirty="0" err="1"/>
              <a:t>зеленые</a:t>
            </a:r>
            <a:r>
              <a:rPr dirty="0"/>
              <a:t> </a:t>
            </a:r>
            <a:r>
              <a:rPr lang="ru-RU" dirty="0" smtClean="0"/>
              <a:t>оттенки</a:t>
            </a:r>
            <a:r>
              <a:rPr dirty="0" smtClean="0"/>
              <a:t> </a:t>
            </a:r>
            <a:r>
              <a:rPr dirty="0"/>
              <a:t>- </a:t>
            </a:r>
            <a:r>
              <a:rPr dirty="0" err="1"/>
              <a:t>на</a:t>
            </a:r>
            <a:r>
              <a:rPr dirty="0"/>
              <a:t> </a:t>
            </a:r>
            <a:r>
              <a:rPr dirty="0" err="1"/>
              <a:t>втором</a:t>
            </a:r>
            <a:r>
              <a:rPr dirty="0"/>
              <a:t> </a:t>
            </a:r>
            <a:r>
              <a:rPr dirty="0" err="1" smtClean="0"/>
              <a:t>месте</a:t>
            </a:r>
            <a:r>
              <a:rPr lang="ru-RU" dirty="0" smtClean="0"/>
              <a:t> по безопасности</a:t>
            </a:r>
            <a:endParaRPr dirty="0"/>
          </a:p>
          <a:p>
            <a:pPr marL="446404" indent="-446404" defTabSz="554990">
              <a:spcBef>
                <a:spcPts val="2200"/>
              </a:spcBef>
              <a:buSzPct val="60000"/>
              <a:defRPr sz="3420" b="1"/>
            </a:pPr>
            <a:r>
              <a:rPr lang="ru-RU" dirty="0" smtClean="0"/>
              <a:t>Автомобили жё</a:t>
            </a:r>
            <a:r>
              <a:rPr dirty="0" err="1" smtClean="0"/>
              <a:t>лт</a:t>
            </a:r>
            <a:r>
              <a:rPr lang="ru-RU" dirty="0" smtClean="0"/>
              <a:t>ого</a:t>
            </a:r>
            <a:r>
              <a:rPr dirty="0" smtClean="0"/>
              <a:t>, </a:t>
            </a:r>
            <a:r>
              <a:rPr dirty="0" err="1" smtClean="0"/>
              <a:t>красн</a:t>
            </a:r>
            <a:r>
              <a:rPr lang="ru-RU" dirty="0" smtClean="0"/>
              <a:t>ого</a:t>
            </a:r>
            <a:r>
              <a:rPr dirty="0" smtClean="0"/>
              <a:t> </a:t>
            </a:r>
            <a:r>
              <a:rPr dirty="0"/>
              <a:t>и </a:t>
            </a:r>
            <a:r>
              <a:rPr dirty="0" err="1" smtClean="0"/>
              <a:t>бел</a:t>
            </a:r>
            <a:r>
              <a:rPr lang="ru-RU" dirty="0" smtClean="0"/>
              <a:t>ого</a:t>
            </a:r>
            <a:r>
              <a:rPr dirty="0" smtClean="0"/>
              <a:t> </a:t>
            </a:r>
            <a:r>
              <a:rPr dirty="0" err="1" smtClean="0"/>
              <a:t>цвет</a:t>
            </a:r>
            <a:r>
              <a:rPr lang="ru-RU" dirty="0" err="1" smtClean="0"/>
              <a:t>ов</a:t>
            </a:r>
            <a:r>
              <a:rPr dirty="0" smtClean="0"/>
              <a:t> </a:t>
            </a:r>
            <a:r>
              <a:rPr dirty="0" err="1"/>
              <a:t>практически</a:t>
            </a:r>
            <a:r>
              <a:rPr dirty="0"/>
              <a:t> </a:t>
            </a:r>
            <a:r>
              <a:rPr dirty="0" err="1"/>
              <a:t>не</a:t>
            </a:r>
            <a:r>
              <a:rPr dirty="0"/>
              <a:t> </a:t>
            </a:r>
            <a:r>
              <a:rPr dirty="0" err="1"/>
              <a:t>участвуют</a:t>
            </a:r>
            <a:r>
              <a:rPr dirty="0"/>
              <a:t> в ДТП.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" name="Рисунок 161"/>
          <p:cNvPicPr>
            <a:picLocks noGrp="1"/>
          </p:cNvPicPr>
          <p:nvPr>
            <p:ph type="pic" idx="13"/>
          </p:nvPr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133300" y="2476500"/>
            <a:ext cx="7589541" cy="6680200"/>
          </a:xfrm>
          <a:prstGeom prst="rect">
            <a:avLst/>
          </a:prstGeom>
        </p:spPr>
      </p:pic>
      <p:sp>
        <p:nvSpPr>
          <p:cNvPr id="163" name="Shape 16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 fontScale="90000"/>
          </a:bodyPr>
          <a:lstStyle>
            <a:lvl1pPr algn="l" defTabSz="479044">
              <a:spcBef>
                <a:spcPts val="1300"/>
              </a:spcBef>
              <a:defRPr sz="5740">
                <a:solidFill>
                  <a:srgbClr val="941100"/>
                </a:solidFill>
              </a:defRPr>
            </a:lvl1pPr>
          </a:lstStyle>
          <a:p>
            <a:r>
              <a:t>Самые безопасные марки автомобилей</a:t>
            </a:r>
          </a:p>
        </p:txBody>
      </p:sp>
      <p:sp>
        <p:nvSpPr>
          <p:cNvPr id="164" name="Shape 164"/>
          <p:cNvSpPr>
            <a:spLocks noGrp="1"/>
          </p:cNvSpPr>
          <p:nvPr>
            <p:ph type="body" sz="half" idx="1"/>
          </p:nvPr>
        </p:nvSpPr>
        <p:spPr>
          <a:xfrm>
            <a:off x="8079233" y="2730500"/>
            <a:ext cx="4531868" cy="6350000"/>
          </a:xfrm>
          <a:prstGeom prst="rect">
            <a:avLst/>
          </a:prstGeom>
        </p:spPr>
        <p:txBody>
          <a:bodyPr/>
          <a:lstStyle/>
          <a:p>
            <a:pPr marL="0" indent="0" defTabSz="572516">
              <a:spcBef>
                <a:spcPts val="2300"/>
              </a:spcBef>
              <a:buClrTx/>
              <a:buSzTx/>
              <a:buFontTx/>
              <a:buNone/>
              <a:defRPr sz="3528" b="1"/>
            </a:pPr>
            <a:r>
              <a:rPr dirty="0" err="1"/>
              <a:t>По</a:t>
            </a:r>
            <a:r>
              <a:rPr dirty="0"/>
              <a:t> </a:t>
            </a:r>
            <a:r>
              <a:rPr dirty="0" err="1" smtClean="0"/>
              <a:t>статистике</a:t>
            </a:r>
            <a:r>
              <a:rPr lang="ru-RU" dirty="0" smtClean="0"/>
              <a:t> </a:t>
            </a:r>
            <a:r>
              <a:rPr dirty="0" err="1" smtClean="0"/>
              <a:t>самые</a:t>
            </a:r>
            <a:r>
              <a:rPr dirty="0" smtClean="0"/>
              <a:t> </a:t>
            </a:r>
            <a:r>
              <a:rPr dirty="0" err="1"/>
              <a:t>безопасные</a:t>
            </a:r>
            <a:r>
              <a:rPr dirty="0"/>
              <a:t> </a:t>
            </a:r>
            <a:r>
              <a:rPr dirty="0" err="1"/>
              <a:t>автомобили</a:t>
            </a:r>
            <a:r>
              <a:rPr dirty="0"/>
              <a:t>:</a:t>
            </a:r>
          </a:p>
          <a:p>
            <a:pPr marL="0" indent="0" defTabSz="572516">
              <a:spcBef>
                <a:spcPts val="2300"/>
              </a:spcBef>
              <a:buClrTx/>
              <a:buSzTx/>
              <a:buFont typeface="Wingdings" pitchFamily="2" charset="2"/>
              <a:buChar char="v"/>
              <a:defRPr sz="3528" b="1"/>
            </a:pPr>
            <a:r>
              <a:rPr dirty="0"/>
              <a:t>Audi </a:t>
            </a:r>
            <a:r>
              <a:rPr dirty="0" smtClean="0"/>
              <a:t>A4</a:t>
            </a:r>
            <a:endParaRPr lang="ru-RU" dirty="0" smtClean="0"/>
          </a:p>
          <a:p>
            <a:pPr marL="0" indent="0" defTabSz="572516">
              <a:spcBef>
                <a:spcPts val="2300"/>
              </a:spcBef>
              <a:buClrTx/>
              <a:buSzTx/>
              <a:defRPr sz="3528" b="1"/>
            </a:pPr>
            <a:r>
              <a:rPr dirty="0" smtClean="0"/>
              <a:t>Kia </a:t>
            </a:r>
            <a:r>
              <a:rPr dirty="0" err="1" smtClean="0"/>
              <a:t>Sorento</a:t>
            </a:r>
            <a:endParaRPr lang="ru-RU" dirty="0" smtClean="0"/>
          </a:p>
          <a:p>
            <a:pPr marL="0" indent="0" defTabSz="572516">
              <a:spcBef>
                <a:spcPts val="2300"/>
              </a:spcBef>
              <a:buClrTx/>
              <a:buSzTx/>
              <a:defRPr sz="3528" b="1"/>
            </a:pPr>
            <a:r>
              <a:rPr dirty="0" smtClean="0"/>
              <a:t>Honda Odyssey</a:t>
            </a:r>
            <a:endParaRPr lang="ru-RU" dirty="0" smtClean="0"/>
          </a:p>
          <a:p>
            <a:pPr marL="0" indent="0" defTabSz="572516">
              <a:spcBef>
                <a:spcPts val="2300"/>
              </a:spcBef>
              <a:buClrTx/>
              <a:buSzTx/>
              <a:defRPr sz="3528" b="1"/>
            </a:pPr>
            <a:r>
              <a:rPr dirty="0" smtClean="0"/>
              <a:t>Lexus </a:t>
            </a:r>
            <a:r>
              <a:rPr dirty="0"/>
              <a:t>RX </a:t>
            </a:r>
            <a:r>
              <a:rPr dirty="0" smtClean="0"/>
              <a:t>350</a:t>
            </a:r>
            <a:endParaRPr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New_Template4">
  <a:themeElements>
    <a:clrScheme name="New_Template4">
      <a:dk1>
        <a:srgbClr val="414141"/>
      </a:dk1>
      <a:lt1>
        <a:srgbClr val="004141"/>
      </a:lt1>
      <a:dk2>
        <a:srgbClr val="66635F"/>
      </a:dk2>
      <a:lt2>
        <a:srgbClr val="C9C3BA"/>
      </a:lt2>
      <a:accent1>
        <a:srgbClr val="738FAF"/>
      </a:accent1>
      <a:accent2>
        <a:srgbClr val="74B6A8"/>
      </a:accent2>
      <a:accent3>
        <a:srgbClr val="A0AA69"/>
      </a:accent3>
      <a:accent4>
        <a:srgbClr val="CBA968"/>
      </a:accent4>
      <a:accent5>
        <a:srgbClr val="D08A7A"/>
      </a:accent5>
      <a:accent6>
        <a:srgbClr val="9E95A9"/>
      </a:accent6>
      <a:hlink>
        <a:srgbClr val="0000FF"/>
      </a:hlink>
      <a:folHlink>
        <a:srgbClr val="FF00FF"/>
      </a:folHlink>
    </a:clrScheme>
    <a:fontScheme name="New_Template4">
      <a:majorFont>
        <a:latin typeface="Bodoni SvtyTwo ITC TT-Book"/>
        <a:ea typeface="Bodoni SvtyTwo ITC TT-Book"/>
        <a:cs typeface="Bodoni SvtyTwo ITC TT-Book"/>
      </a:majorFont>
      <a:minorFont>
        <a:latin typeface="Bodoni SvtyTwo ITC TT-Book"/>
        <a:ea typeface="Bodoni SvtyTwo ITC TT-Book"/>
        <a:cs typeface="Bodoni SvtyTwo ITC TT-Book"/>
      </a:minorFont>
    </a:fontScheme>
    <a:fmtScheme name="New_Template4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25400" dist="33948" dir="2700000" rotWithShape="0">
                <a:srgbClr val="3B3936"/>
              </a:outerShdw>
            </a:effectLst>
            <a:uFillTx/>
            <a:latin typeface="Palatino"/>
            <a:ea typeface="Palatino"/>
            <a:cs typeface="Palatino"/>
            <a:sym typeface="Palatino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414141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414141"/>
            </a:solidFill>
            <a:effectLst/>
            <a:uFillTx/>
            <a:latin typeface="Palatino"/>
            <a:ea typeface="Palatino"/>
            <a:cs typeface="Palatino"/>
            <a:sym typeface="Palatino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New_Template4">
  <a:themeElements>
    <a:clrScheme name="New_Template4">
      <a:dk1>
        <a:srgbClr val="000000"/>
      </a:dk1>
      <a:lt1>
        <a:srgbClr val="FFFFFF"/>
      </a:lt1>
      <a:dk2>
        <a:srgbClr val="66635F"/>
      </a:dk2>
      <a:lt2>
        <a:srgbClr val="C9C3BA"/>
      </a:lt2>
      <a:accent1>
        <a:srgbClr val="738FAF"/>
      </a:accent1>
      <a:accent2>
        <a:srgbClr val="74B6A8"/>
      </a:accent2>
      <a:accent3>
        <a:srgbClr val="A0AA69"/>
      </a:accent3>
      <a:accent4>
        <a:srgbClr val="CBA968"/>
      </a:accent4>
      <a:accent5>
        <a:srgbClr val="D08A7A"/>
      </a:accent5>
      <a:accent6>
        <a:srgbClr val="9E95A9"/>
      </a:accent6>
      <a:hlink>
        <a:srgbClr val="0000FF"/>
      </a:hlink>
      <a:folHlink>
        <a:srgbClr val="FF00FF"/>
      </a:folHlink>
    </a:clrScheme>
    <a:fontScheme name="New_Template4">
      <a:majorFont>
        <a:latin typeface="Bodoni SvtyTwo ITC TT-Book"/>
        <a:ea typeface="Bodoni SvtyTwo ITC TT-Book"/>
        <a:cs typeface="Bodoni SvtyTwo ITC TT-Book"/>
      </a:majorFont>
      <a:minorFont>
        <a:latin typeface="Bodoni SvtyTwo ITC TT-Book"/>
        <a:ea typeface="Bodoni SvtyTwo ITC TT-Book"/>
        <a:cs typeface="Bodoni SvtyTwo ITC TT-Book"/>
      </a:minorFont>
    </a:fontScheme>
    <a:fmtScheme name="New_Template4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25400" dist="33948" dir="2700000" rotWithShape="0">
                <a:srgbClr val="3B3936"/>
              </a:outerShdw>
            </a:effectLst>
            <a:uFillTx/>
            <a:latin typeface="Palatino"/>
            <a:ea typeface="Palatino"/>
            <a:cs typeface="Palatino"/>
            <a:sym typeface="Palatino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414141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414141"/>
            </a:solidFill>
            <a:effectLst/>
            <a:uFillTx/>
            <a:latin typeface="Palatino"/>
            <a:ea typeface="Palatino"/>
            <a:cs typeface="Palatino"/>
            <a:sym typeface="Palatino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327</Words>
  <Application>Microsoft Office PowerPoint</Application>
  <PresentationFormat>Произвольный</PresentationFormat>
  <Paragraphs>51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New_Template4</vt:lpstr>
      <vt:lpstr>Безопасность автомобиля</vt:lpstr>
      <vt:lpstr>Актуальность</vt:lpstr>
      <vt:lpstr>Задачи</vt:lpstr>
      <vt:lpstr>Результаты опроса</vt:lpstr>
      <vt:lpstr>Презентация PowerPoint</vt:lpstr>
      <vt:lpstr>Система активной безопасности</vt:lpstr>
      <vt:lpstr>Система пассивной безопасности</vt:lpstr>
      <vt:lpstr>Безопасность и цвет автомобиля</vt:lpstr>
      <vt:lpstr>Самые безопасные марки автомобилей</vt:lpstr>
      <vt:lpstr>Рекомендации по выбору автомобиля</vt:lpstr>
      <vt:lpstr>Автомобили будущего</vt:lpstr>
      <vt:lpstr>Городской автомобиль будущего</vt:lpstr>
      <vt:lpstr>Спортивный автомобиль будущего</vt:lpstr>
      <vt:lpstr>СПАСИБО ЗА ВНИМАНИЕ!!!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Безопасность автомобиля</dc:title>
  <cp:lastModifiedBy>555</cp:lastModifiedBy>
  <cp:revision>9</cp:revision>
  <dcterms:modified xsi:type="dcterms:W3CDTF">2017-03-02T12:51:55Z</dcterms:modified>
</cp:coreProperties>
</file>